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12" r:id="rId1"/>
  </p:sldMasterIdLst>
  <p:notesMasterIdLst>
    <p:notesMasterId r:id="rId8"/>
  </p:notesMasterIdLst>
  <p:handoutMasterIdLst>
    <p:handoutMasterId r:id="rId9"/>
  </p:handoutMasterIdLst>
  <p:sldIdLst>
    <p:sldId id="658" r:id="rId2"/>
    <p:sldId id="774" r:id="rId3"/>
    <p:sldId id="769" r:id="rId4"/>
    <p:sldId id="770" r:id="rId5"/>
    <p:sldId id="773" r:id="rId6"/>
    <p:sldId id="775" r:id="rId7"/>
  </p:sldIdLst>
  <p:sldSz cx="9144000" cy="5143500" type="screen16x9"/>
  <p:notesSz cx="6797675" cy="9926638"/>
  <p:defaultTextStyle>
    <a:defPPr>
      <a:defRPr lang="en-US"/>
    </a:defPPr>
    <a:lvl1pPr marL="0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383971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767942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151913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1535885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1919856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303827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2687798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3071770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30">
          <p15:clr>
            <a:srgbClr val="A4A3A4"/>
          </p15:clr>
        </p15:guide>
        <p15:guide id="2" orient="horz">
          <p15:clr>
            <a:srgbClr val="A4A3A4"/>
          </p15:clr>
        </p15:guide>
        <p15:guide id="3" pos="5480">
          <p15:clr>
            <a:srgbClr val="A4A3A4"/>
          </p15:clr>
        </p15:guide>
        <p15:guide id="4" pos="2792">
          <p15:clr>
            <a:srgbClr val="A4A3A4"/>
          </p15:clr>
        </p15:guide>
        <p15:guide id="5" pos="18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reznik Christiane" initials="BRE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10F21"/>
    <a:srgbClr val="FF7C80"/>
    <a:srgbClr val="7494A4"/>
    <a:srgbClr val="99CC00"/>
    <a:srgbClr val="FF9933"/>
    <a:srgbClr val="800000"/>
    <a:srgbClr val="77726B"/>
    <a:srgbClr val="67635D"/>
    <a:srgbClr val="B78B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934BFF-7D5F-4207-9801-A125616C66B2}" v="1" dt="2020-06-08T11:57:59.163"/>
    <p1510:client id="{0F0026A7-7458-42CD-8893-56D3BBABD6F5}" v="1" dt="2020-06-09T06:59:43.4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89594" autoAdjust="0"/>
  </p:normalViewPr>
  <p:slideViewPr>
    <p:cSldViewPr snapToGrid="0" snapToObjects="1">
      <p:cViewPr varScale="1">
        <p:scale>
          <a:sx n="195" d="100"/>
          <a:sy n="195" d="100"/>
        </p:scale>
        <p:origin x="1170" y="156"/>
      </p:cViewPr>
      <p:guideLst>
        <p:guide orient="horz" pos="3230"/>
        <p:guide orient="horz"/>
        <p:guide pos="5480"/>
        <p:guide pos="2792"/>
        <p:guide pos="1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2" d="100"/>
          <a:sy n="102" d="100"/>
        </p:scale>
        <p:origin x="-3510" y="-96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a Ferrarese" userId="f3c8de2a7a3a4f2d" providerId="LiveId" clId="{0F0026A7-7458-42CD-8893-56D3BBABD6F5}"/>
    <pc:docChg chg="modSld">
      <pc:chgData name="Luca Ferrarese" userId="f3c8de2a7a3a4f2d" providerId="LiveId" clId="{0F0026A7-7458-42CD-8893-56D3BBABD6F5}" dt="2020-06-09T07:06:27.566" v="189" actId="6549"/>
      <pc:docMkLst>
        <pc:docMk/>
      </pc:docMkLst>
      <pc:sldChg chg="modSp mod">
        <pc:chgData name="Luca Ferrarese" userId="f3c8de2a7a3a4f2d" providerId="LiveId" clId="{0F0026A7-7458-42CD-8893-56D3BBABD6F5}" dt="2020-06-09T07:04:55.290" v="188" actId="14100"/>
        <pc:sldMkLst>
          <pc:docMk/>
          <pc:sldMk cId="4076100845" sldId="769"/>
        </pc:sldMkLst>
        <pc:spChg chg="mod">
          <ac:chgData name="Luca Ferrarese" userId="f3c8de2a7a3a4f2d" providerId="LiveId" clId="{0F0026A7-7458-42CD-8893-56D3BBABD6F5}" dt="2020-06-09T07:04:55.290" v="188" actId="14100"/>
          <ac:spMkLst>
            <pc:docMk/>
            <pc:sldMk cId="4076100845" sldId="769"/>
            <ac:spMk id="21" creationId="{00000000-0000-0000-0000-000000000000}"/>
          </ac:spMkLst>
        </pc:spChg>
      </pc:sldChg>
      <pc:sldChg chg="modNotesTx">
        <pc:chgData name="Luca Ferrarese" userId="f3c8de2a7a3a4f2d" providerId="LiveId" clId="{0F0026A7-7458-42CD-8893-56D3BBABD6F5}" dt="2020-06-09T07:06:27.566" v="189" actId="6549"/>
        <pc:sldMkLst>
          <pc:docMk/>
          <pc:sldMk cId="1803909644" sldId="770"/>
        </pc:sldMkLst>
      </pc:sldChg>
      <pc:sldChg chg="modSp mod">
        <pc:chgData name="Luca Ferrarese" userId="f3c8de2a7a3a4f2d" providerId="LiveId" clId="{0F0026A7-7458-42CD-8893-56D3BBABD6F5}" dt="2020-06-09T07:02:38.161" v="179" actId="20577"/>
        <pc:sldMkLst>
          <pc:docMk/>
          <pc:sldMk cId="4284503349" sldId="773"/>
        </pc:sldMkLst>
        <pc:spChg chg="mod">
          <ac:chgData name="Luca Ferrarese" userId="f3c8de2a7a3a4f2d" providerId="LiveId" clId="{0F0026A7-7458-42CD-8893-56D3BBABD6F5}" dt="2020-06-09T07:02:38.161" v="179" actId="20577"/>
          <ac:spMkLst>
            <pc:docMk/>
            <pc:sldMk cId="4284503349" sldId="773"/>
            <ac:spMk id="10" creationId="{00000000-0000-0000-0000-000000000000}"/>
          </ac:spMkLst>
        </pc:spChg>
      </pc:sldChg>
      <pc:sldChg chg="modSp mod">
        <pc:chgData name="Luca Ferrarese" userId="f3c8de2a7a3a4f2d" providerId="LiveId" clId="{0F0026A7-7458-42CD-8893-56D3BBABD6F5}" dt="2020-06-09T07:02:08.422" v="169" actId="20577"/>
        <pc:sldMkLst>
          <pc:docMk/>
          <pc:sldMk cId="3525722292" sldId="775"/>
        </pc:sldMkLst>
        <pc:spChg chg="mod">
          <ac:chgData name="Luca Ferrarese" userId="f3c8de2a7a3a4f2d" providerId="LiveId" clId="{0F0026A7-7458-42CD-8893-56D3BBABD6F5}" dt="2020-06-09T06:59:33.037" v="24" actId="20577"/>
          <ac:spMkLst>
            <pc:docMk/>
            <pc:sldMk cId="3525722292" sldId="775"/>
            <ac:spMk id="10" creationId="{00000000-0000-0000-0000-000000000000}"/>
          </ac:spMkLst>
        </pc:spChg>
        <pc:spChg chg="mod">
          <ac:chgData name="Luca Ferrarese" userId="f3c8de2a7a3a4f2d" providerId="LiveId" clId="{0F0026A7-7458-42CD-8893-56D3BBABD6F5}" dt="2020-06-09T07:02:08.422" v="169" actId="20577"/>
          <ac:spMkLst>
            <pc:docMk/>
            <pc:sldMk cId="3525722292" sldId="775"/>
            <ac:spMk id="11" creationId="{00000000-0000-0000-0000-000000000000}"/>
          </ac:spMkLst>
        </pc:spChg>
      </pc:sldChg>
    </pc:docChg>
  </pc:docChgLst>
  <pc:docChgLst>
    <pc:chgData name="Luca Ferrarese" userId="f3c8de2a7a3a4f2d" providerId="LiveId" clId="{C2E9C2DD-0B1D-46EA-BA6F-318AA9DC6788}"/>
    <pc:docChg chg="undo custSel addSld delSld modSld">
      <pc:chgData name="Luca Ferrarese" userId="f3c8de2a7a3a4f2d" providerId="LiveId" clId="{C2E9C2DD-0B1D-46EA-BA6F-318AA9DC6788}" dt="2020-05-25T17:43:25.908" v="2624" actId="47"/>
      <pc:docMkLst>
        <pc:docMk/>
      </pc:docMkLst>
      <pc:sldChg chg="modSp mod">
        <pc:chgData name="Luca Ferrarese" userId="f3c8de2a7a3a4f2d" providerId="LiveId" clId="{C2E9C2DD-0B1D-46EA-BA6F-318AA9DC6788}" dt="2020-05-25T16:44:43.997" v="24" actId="20577"/>
        <pc:sldMkLst>
          <pc:docMk/>
          <pc:sldMk cId="843689725" sldId="658"/>
        </pc:sldMkLst>
        <pc:spChg chg="mod">
          <ac:chgData name="Luca Ferrarese" userId="f3c8de2a7a3a4f2d" providerId="LiveId" clId="{C2E9C2DD-0B1D-46EA-BA6F-318AA9DC6788}" dt="2020-05-25T16:44:34.632" v="7" actId="20577"/>
          <ac:spMkLst>
            <pc:docMk/>
            <pc:sldMk cId="843689725" sldId="658"/>
            <ac:spMk id="2" creationId="{00000000-0000-0000-0000-000000000000}"/>
          </ac:spMkLst>
        </pc:spChg>
        <pc:spChg chg="mod">
          <ac:chgData name="Luca Ferrarese" userId="f3c8de2a7a3a4f2d" providerId="LiveId" clId="{C2E9C2DD-0B1D-46EA-BA6F-318AA9DC6788}" dt="2020-05-25T16:44:43.997" v="24" actId="20577"/>
          <ac:spMkLst>
            <pc:docMk/>
            <pc:sldMk cId="843689725" sldId="658"/>
            <ac:spMk id="4" creationId="{00000000-0000-0000-0000-000000000000}"/>
          </ac:spMkLst>
        </pc:spChg>
      </pc:sldChg>
      <pc:sldChg chg="delSp modSp mod delAnim modNotesTx">
        <pc:chgData name="Luca Ferrarese" userId="f3c8de2a7a3a4f2d" providerId="LiveId" clId="{C2E9C2DD-0B1D-46EA-BA6F-318AA9DC6788}" dt="2020-05-25T17:41:39.288" v="2559" actId="20577"/>
        <pc:sldMkLst>
          <pc:docMk/>
          <pc:sldMk cId="4076100845" sldId="769"/>
        </pc:sldMkLst>
        <pc:spChg chg="del">
          <ac:chgData name="Luca Ferrarese" userId="f3c8de2a7a3a4f2d" providerId="LiveId" clId="{C2E9C2DD-0B1D-46EA-BA6F-318AA9DC6788}" dt="2020-05-25T17:22:05.889" v="1203" actId="478"/>
          <ac:spMkLst>
            <pc:docMk/>
            <pc:sldMk cId="4076100845" sldId="769"/>
            <ac:spMk id="2" creationId="{00000000-0000-0000-0000-000000000000}"/>
          </ac:spMkLst>
        </pc:spChg>
        <pc:spChg chg="del">
          <ac:chgData name="Luca Ferrarese" userId="f3c8de2a7a3a4f2d" providerId="LiveId" clId="{C2E9C2DD-0B1D-46EA-BA6F-318AA9DC6788}" dt="2020-05-25T17:07:04.910" v="774" actId="478"/>
          <ac:spMkLst>
            <pc:docMk/>
            <pc:sldMk cId="4076100845" sldId="769"/>
            <ac:spMk id="3" creationId="{00000000-0000-0000-0000-000000000000}"/>
          </ac:spMkLst>
        </pc:spChg>
        <pc:spChg chg="del">
          <ac:chgData name="Luca Ferrarese" userId="f3c8de2a7a3a4f2d" providerId="LiveId" clId="{C2E9C2DD-0B1D-46EA-BA6F-318AA9DC6788}" dt="2020-05-25T17:07:04.910" v="774" actId="478"/>
          <ac:spMkLst>
            <pc:docMk/>
            <pc:sldMk cId="4076100845" sldId="769"/>
            <ac:spMk id="7" creationId="{EE7DCA85-71B0-40F5-A42D-42A0553C4128}"/>
          </ac:spMkLst>
        </pc:spChg>
        <pc:spChg chg="mod">
          <ac:chgData name="Luca Ferrarese" userId="f3c8de2a7a3a4f2d" providerId="LiveId" clId="{C2E9C2DD-0B1D-46EA-BA6F-318AA9DC6788}" dt="2020-05-25T17:41:39.288" v="2559" actId="20577"/>
          <ac:spMkLst>
            <pc:docMk/>
            <pc:sldMk cId="4076100845" sldId="769"/>
            <ac:spMk id="10" creationId="{00000000-0000-0000-0000-000000000000}"/>
          </ac:spMkLst>
        </pc:spChg>
        <pc:spChg chg="mod">
          <ac:chgData name="Luca Ferrarese" userId="f3c8de2a7a3a4f2d" providerId="LiveId" clId="{C2E9C2DD-0B1D-46EA-BA6F-318AA9DC6788}" dt="2020-05-25T17:26:48.894" v="1590" actId="20577"/>
          <ac:spMkLst>
            <pc:docMk/>
            <pc:sldMk cId="4076100845" sldId="769"/>
            <ac:spMk id="11" creationId="{00000000-0000-0000-0000-000000000000}"/>
          </ac:spMkLst>
        </pc:spChg>
      </pc:sldChg>
      <pc:sldChg chg="del">
        <pc:chgData name="Luca Ferrarese" userId="f3c8de2a7a3a4f2d" providerId="LiveId" clId="{C2E9C2DD-0B1D-46EA-BA6F-318AA9DC6788}" dt="2020-05-25T17:43:25.908" v="2624" actId="47"/>
        <pc:sldMkLst>
          <pc:docMk/>
          <pc:sldMk cId="3835686612" sldId="772"/>
        </pc:sldMkLst>
      </pc:sldChg>
      <pc:sldChg chg="del">
        <pc:chgData name="Luca Ferrarese" userId="f3c8de2a7a3a4f2d" providerId="LiveId" clId="{C2E9C2DD-0B1D-46EA-BA6F-318AA9DC6788}" dt="2020-05-25T17:43:25.908" v="2624" actId="47"/>
        <pc:sldMkLst>
          <pc:docMk/>
          <pc:sldMk cId="2320125825" sldId="779"/>
        </pc:sldMkLst>
      </pc:sldChg>
      <pc:sldChg chg="del">
        <pc:chgData name="Luca Ferrarese" userId="f3c8de2a7a3a4f2d" providerId="LiveId" clId="{C2E9C2DD-0B1D-46EA-BA6F-318AA9DC6788}" dt="2020-05-25T17:43:25.908" v="2624" actId="47"/>
        <pc:sldMkLst>
          <pc:docMk/>
          <pc:sldMk cId="814711289" sldId="780"/>
        </pc:sldMkLst>
      </pc:sldChg>
      <pc:sldChg chg="del">
        <pc:chgData name="Luca Ferrarese" userId="f3c8de2a7a3a4f2d" providerId="LiveId" clId="{C2E9C2DD-0B1D-46EA-BA6F-318AA9DC6788}" dt="2020-05-25T17:43:25.908" v="2624" actId="47"/>
        <pc:sldMkLst>
          <pc:docMk/>
          <pc:sldMk cId="1797299305" sldId="781"/>
        </pc:sldMkLst>
      </pc:sldChg>
      <pc:sldChg chg="del">
        <pc:chgData name="Luca Ferrarese" userId="f3c8de2a7a3a4f2d" providerId="LiveId" clId="{C2E9C2DD-0B1D-46EA-BA6F-318AA9DC6788}" dt="2020-05-25T17:43:25.908" v="2624" actId="47"/>
        <pc:sldMkLst>
          <pc:docMk/>
          <pc:sldMk cId="1876052911" sldId="782"/>
        </pc:sldMkLst>
      </pc:sldChg>
      <pc:sldChg chg="addSp delSp modSp add mod modNotesTx">
        <pc:chgData name="Luca Ferrarese" userId="f3c8de2a7a3a4f2d" providerId="LiveId" clId="{C2E9C2DD-0B1D-46EA-BA6F-318AA9DC6788}" dt="2020-05-25T17:41:48.565" v="2563" actId="20577"/>
        <pc:sldMkLst>
          <pc:docMk/>
          <pc:sldMk cId="3882611916" sldId="783"/>
        </pc:sldMkLst>
        <pc:spChg chg="mod">
          <ac:chgData name="Luca Ferrarese" userId="f3c8de2a7a3a4f2d" providerId="LiveId" clId="{C2E9C2DD-0B1D-46EA-BA6F-318AA9DC6788}" dt="2020-05-25T17:33:51.329" v="2018" actId="1076"/>
          <ac:spMkLst>
            <pc:docMk/>
            <pc:sldMk cId="3882611916" sldId="783"/>
            <ac:spMk id="2" creationId="{00000000-0000-0000-0000-000000000000}"/>
          </ac:spMkLst>
        </pc:spChg>
        <pc:spChg chg="mod ord">
          <ac:chgData name="Luca Ferrarese" userId="f3c8de2a7a3a4f2d" providerId="LiveId" clId="{C2E9C2DD-0B1D-46EA-BA6F-318AA9DC6788}" dt="2020-05-25T17:39:20.235" v="2495" actId="1036"/>
          <ac:spMkLst>
            <pc:docMk/>
            <pc:sldMk cId="3882611916" sldId="783"/>
            <ac:spMk id="3" creationId="{00000000-0000-0000-0000-000000000000}"/>
          </ac:spMkLst>
        </pc:spChg>
        <pc:spChg chg="mod ord">
          <ac:chgData name="Luca Ferrarese" userId="f3c8de2a7a3a4f2d" providerId="LiveId" clId="{C2E9C2DD-0B1D-46EA-BA6F-318AA9DC6788}" dt="2020-05-25T17:39:56.351" v="2513" actId="20577"/>
          <ac:spMkLst>
            <pc:docMk/>
            <pc:sldMk cId="3882611916" sldId="783"/>
            <ac:spMk id="7" creationId="{EE7DCA85-71B0-40F5-A42D-42A0553C4128}"/>
          </ac:spMkLst>
        </pc:spChg>
        <pc:spChg chg="add del mod">
          <ac:chgData name="Luca Ferrarese" userId="f3c8de2a7a3a4f2d" providerId="LiveId" clId="{C2E9C2DD-0B1D-46EA-BA6F-318AA9DC6788}" dt="2020-05-25T17:40:30.258" v="2516"/>
          <ac:spMkLst>
            <pc:docMk/>
            <pc:sldMk cId="3882611916" sldId="783"/>
            <ac:spMk id="8" creationId="{F3D46F01-5ACA-444E-94BF-4D9B66CA5179}"/>
          </ac:spMkLst>
        </pc:spChg>
        <pc:spChg chg="add mod">
          <ac:chgData name="Luca Ferrarese" userId="f3c8de2a7a3a4f2d" providerId="LiveId" clId="{C2E9C2DD-0B1D-46EA-BA6F-318AA9DC6788}" dt="2020-05-25T17:41:48.565" v="2563" actId="20577"/>
          <ac:spMkLst>
            <pc:docMk/>
            <pc:sldMk cId="3882611916" sldId="783"/>
            <ac:spMk id="9" creationId="{F4384D36-4B4B-4E6F-9C56-D7B4E3C08CA7}"/>
          </ac:spMkLst>
        </pc:spChg>
        <pc:spChg chg="del mod">
          <ac:chgData name="Luca Ferrarese" userId="f3c8de2a7a3a4f2d" providerId="LiveId" clId="{C2E9C2DD-0B1D-46EA-BA6F-318AA9DC6788}" dt="2020-05-25T17:41:44.873" v="2560" actId="478"/>
          <ac:spMkLst>
            <pc:docMk/>
            <pc:sldMk cId="3882611916" sldId="783"/>
            <ac:spMk id="10" creationId="{00000000-0000-0000-0000-000000000000}"/>
          </ac:spMkLst>
        </pc:spChg>
        <pc:spChg chg="mod">
          <ac:chgData name="Luca Ferrarese" userId="f3c8de2a7a3a4f2d" providerId="LiveId" clId="{C2E9C2DD-0B1D-46EA-BA6F-318AA9DC6788}" dt="2020-05-25T17:39:03.140" v="2433" actId="20577"/>
          <ac:spMkLst>
            <pc:docMk/>
            <pc:sldMk cId="3882611916" sldId="783"/>
            <ac:spMk id="11" creationId="{00000000-0000-0000-0000-000000000000}"/>
          </ac:spMkLst>
        </pc:spChg>
      </pc:sldChg>
      <pc:sldChg chg="add del">
        <pc:chgData name="Luca Ferrarese" userId="f3c8de2a7a3a4f2d" providerId="LiveId" clId="{C2E9C2DD-0B1D-46EA-BA6F-318AA9DC6788}" dt="2020-05-25T17:43:25.908" v="2624" actId="47"/>
        <pc:sldMkLst>
          <pc:docMk/>
          <pc:sldMk cId="2844279278" sldId="784"/>
        </pc:sldMkLst>
      </pc:sldChg>
      <pc:sldChg chg="delSp modSp add mod delAnim">
        <pc:chgData name="Luca Ferrarese" userId="f3c8de2a7a3a4f2d" providerId="LiveId" clId="{C2E9C2DD-0B1D-46EA-BA6F-318AA9DC6788}" dt="2020-05-25T17:43:03.646" v="2623" actId="20577"/>
        <pc:sldMkLst>
          <pc:docMk/>
          <pc:sldMk cId="1113840966" sldId="785"/>
        </pc:sldMkLst>
        <pc:spChg chg="del">
          <ac:chgData name="Luca Ferrarese" userId="f3c8de2a7a3a4f2d" providerId="LiveId" clId="{C2E9C2DD-0B1D-46EA-BA6F-318AA9DC6788}" dt="2020-05-25T17:42:49.698" v="2609" actId="478"/>
          <ac:spMkLst>
            <pc:docMk/>
            <pc:sldMk cId="1113840966" sldId="785"/>
            <ac:spMk id="3" creationId="{00000000-0000-0000-0000-000000000000}"/>
          </ac:spMkLst>
        </pc:spChg>
        <pc:spChg chg="del">
          <ac:chgData name="Luca Ferrarese" userId="f3c8de2a7a3a4f2d" providerId="LiveId" clId="{C2E9C2DD-0B1D-46EA-BA6F-318AA9DC6788}" dt="2020-05-25T17:42:49.698" v="2609" actId="478"/>
          <ac:spMkLst>
            <pc:docMk/>
            <pc:sldMk cId="1113840966" sldId="785"/>
            <ac:spMk id="7" creationId="{EE7DCA85-71B0-40F5-A42D-42A0553C4128}"/>
          </ac:spMkLst>
        </pc:spChg>
        <pc:spChg chg="mod">
          <ac:chgData name="Luca Ferrarese" userId="f3c8de2a7a3a4f2d" providerId="LiveId" clId="{C2E9C2DD-0B1D-46EA-BA6F-318AA9DC6788}" dt="2020-05-25T17:42:44.644" v="2608" actId="20577"/>
          <ac:spMkLst>
            <pc:docMk/>
            <pc:sldMk cId="1113840966" sldId="785"/>
            <ac:spMk id="9" creationId="{F4384D36-4B4B-4E6F-9C56-D7B4E3C08CA7}"/>
          </ac:spMkLst>
        </pc:spChg>
        <pc:spChg chg="mod">
          <ac:chgData name="Luca Ferrarese" userId="f3c8de2a7a3a4f2d" providerId="LiveId" clId="{C2E9C2DD-0B1D-46EA-BA6F-318AA9DC6788}" dt="2020-05-25T17:43:03.646" v="2623" actId="20577"/>
          <ac:spMkLst>
            <pc:docMk/>
            <pc:sldMk cId="1113840966" sldId="785"/>
            <ac:spMk id="11" creationId="{00000000-0000-0000-0000-000000000000}"/>
          </ac:spMkLst>
        </pc:spChg>
      </pc:sldChg>
    </pc:docChg>
  </pc:docChgLst>
  <pc:docChgLst>
    <pc:chgData name="Luca Ferrarese" userId="f3c8de2a7a3a4f2d" providerId="LiveId" clId="{0B934BFF-7D5F-4207-9801-A125616C66B2}"/>
    <pc:docChg chg="undo redo custSel addSld delSld modSld">
      <pc:chgData name="Luca Ferrarese" userId="f3c8de2a7a3a4f2d" providerId="LiveId" clId="{0B934BFF-7D5F-4207-9801-A125616C66B2}" dt="2020-06-08T13:50:58.724" v="1386" actId="1035"/>
      <pc:docMkLst>
        <pc:docMk/>
      </pc:docMkLst>
      <pc:sldChg chg="addSp delSp modSp add del mod">
        <pc:chgData name="Luca Ferrarese" userId="f3c8de2a7a3a4f2d" providerId="LiveId" clId="{0B934BFF-7D5F-4207-9801-A125616C66B2}" dt="2020-06-08T12:31:38.546" v="225" actId="47"/>
        <pc:sldMkLst>
          <pc:docMk/>
          <pc:sldMk cId="1384186876" sldId="772"/>
        </pc:sldMkLst>
        <pc:spChg chg="mod">
          <ac:chgData name="Luca Ferrarese" userId="f3c8de2a7a3a4f2d" providerId="LiveId" clId="{0B934BFF-7D5F-4207-9801-A125616C66B2}" dt="2020-06-08T12:26:05.315" v="110" actId="20577"/>
          <ac:spMkLst>
            <pc:docMk/>
            <pc:sldMk cId="1384186876" sldId="772"/>
            <ac:spMk id="10" creationId="{00000000-0000-0000-0000-000000000000}"/>
          </ac:spMkLst>
        </pc:spChg>
        <pc:spChg chg="del">
          <ac:chgData name="Luca Ferrarese" userId="f3c8de2a7a3a4f2d" providerId="LiveId" clId="{0B934BFF-7D5F-4207-9801-A125616C66B2}" dt="2020-06-08T11:58:11.819" v="1" actId="478"/>
          <ac:spMkLst>
            <pc:docMk/>
            <pc:sldMk cId="1384186876" sldId="772"/>
            <ac:spMk id="11" creationId="{00000000-0000-0000-0000-000000000000}"/>
          </ac:spMkLst>
        </pc:spChg>
        <pc:picChg chg="add mod">
          <ac:chgData name="Luca Ferrarese" userId="f3c8de2a7a3a4f2d" providerId="LiveId" clId="{0B934BFF-7D5F-4207-9801-A125616C66B2}" dt="2020-06-08T11:58:53.813" v="3" actId="1076"/>
          <ac:picMkLst>
            <pc:docMk/>
            <pc:sldMk cId="1384186876" sldId="772"/>
            <ac:picMk id="1026" creationId="{A31532C9-8BF8-4F58-8F87-AC187F5EDFA9}"/>
          </ac:picMkLst>
        </pc:picChg>
      </pc:sldChg>
      <pc:sldChg chg="addSp delSp modSp add mod">
        <pc:chgData name="Luca Ferrarese" userId="f3c8de2a7a3a4f2d" providerId="LiveId" clId="{0B934BFF-7D5F-4207-9801-A125616C66B2}" dt="2020-06-08T13:50:58.724" v="1386" actId="1035"/>
        <pc:sldMkLst>
          <pc:docMk/>
          <pc:sldMk cId="4284503349" sldId="773"/>
        </pc:sldMkLst>
        <pc:spChg chg="del mod">
          <ac:chgData name="Luca Ferrarese" userId="f3c8de2a7a3a4f2d" providerId="LiveId" clId="{0B934BFF-7D5F-4207-9801-A125616C66B2}" dt="2020-06-08T13:50:51.156" v="1362" actId="478"/>
          <ac:spMkLst>
            <pc:docMk/>
            <pc:sldMk cId="4284503349" sldId="773"/>
            <ac:spMk id="4" creationId="{00000000-0000-0000-0000-000000000000}"/>
          </ac:spMkLst>
        </pc:spChg>
        <pc:spChg chg="add del mod">
          <ac:chgData name="Luca Ferrarese" userId="f3c8de2a7a3a4f2d" providerId="LiveId" clId="{0B934BFF-7D5F-4207-9801-A125616C66B2}" dt="2020-06-08T13:26:02.815" v="1187" actId="478"/>
          <ac:spMkLst>
            <pc:docMk/>
            <pc:sldMk cId="4284503349" sldId="773"/>
            <ac:spMk id="8" creationId="{1C9EE96B-AC85-4E9E-8634-FEA74B735ADB}"/>
          </ac:spMkLst>
        </pc:spChg>
        <pc:spChg chg="mod">
          <ac:chgData name="Luca Ferrarese" userId="f3c8de2a7a3a4f2d" providerId="LiveId" clId="{0B934BFF-7D5F-4207-9801-A125616C66B2}" dt="2020-06-08T13:50:20.763" v="1360" actId="20577"/>
          <ac:spMkLst>
            <pc:docMk/>
            <pc:sldMk cId="4284503349" sldId="773"/>
            <ac:spMk id="10" creationId="{00000000-0000-0000-0000-000000000000}"/>
          </ac:spMkLst>
        </pc:spChg>
        <pc:spChg chg="del">
          <ac:chgData name="Luca Ferrarese" userId="f3c8de2a7a3a4f2d" providerId="LiveId" clId="{0B934BFF-7D5F-4207-9801-A125616C66B2}" dt="2020-06-08T12:50:45.278" v="720" actId="478"/>
          <ac:spMkLst>
            <pc:docMk/>
            <pc:sldMk cId="4284503349" sldId="773"/>
            <ac:spMk id="11" creationId="{00000000-0000-0000-0000-000000000000}"/>
          </ac:spMkLst>
        </pc:spChg>
        <pc:spChg chg="add mod">
          <ac:chgData name="Luca Ferrarese" userId="f3c8de2a7a3a4f2d" providerId="LiveId" clId="{0B934BFF-7D5F-4207-9801-A125616C66B2}" dt="2020-06-08T13:50:58.724" v="1386" actId="1035"/>
          <ac:spMkLst>
            <pc:docMk/>
            <pc:sldMk cId="4284503349" sldId="773"/>
            <ac:spMk id="13" creationId="{EFBA51CD-DAF5-460C-A679-7E89C5B554D7}"/>
          </ac:spMkLst>
        </pc:spChg>
        <pc:spChg chg="add mod">
          <ac:chgData name="Luca Ferrarese" userId="f3c8de2a7a3a4f2d" providerId="LiveId" clId="{0B934BFF-7D5F-4207-9801-A125616C66B2}" dt="2020-06-08T13:50:58.724" v="1386" actId="1035"/>
          <ac:spMkLst>
            <pc:docMk/>
            <pc:sldMk cId="4284503349" sldId="773"/>
            <ac:spMk id="14" creationId="{B590FB89-F2AF-464E-9391-FCE5B43FF9B9}"/>
          </ac:spMkLst>
        </pc:spChg>
        <pc:spChg chg="add mod">
          <ac:chgData name="Luca Ferrarese" userId="f3c8de2a7a3a4f2d" providerId="LiveId" clId="{0B934BFF-7D5F-4207-9801-A125616C66B2}" dt="2020-06-08T13:50:58.724" v="1386" actId="1035"/>
          <ac:spMkLst>
            <pc:docMk/>
            <pc:sldMk cId="4284503349" sldId="773"/>
            <ac:spMk id="15" creationId="{F54698C3-31D4-4B3C-9984-48B6161CDA70}"/>
          </ac:spMkLst>
        </pc:spChg>
        <pc:spChg chg="add del mod">
          <ac:chgData name="Luca Ferrarese" userId="f3c8de2a7a3a4f2d" providerId="LiveId" clId="{0B934BFF-7D5F-4207-9801-A125616C66B2}" dt="2020-06-08T13:26:02.815" v="1187" actId="478"/>
          <ac:spMkLst>
            <pc:docMk/>
            <pc:sldMk cId="4284503349" sldId="773"/>
            <ac:spMk id="16" creationId="{33ECC84C-EAB8-4D69-9E55-A59B8E14B12E}"/>
          </ac:spMkLst>
        </pc:spChg>
        <pc:spChg chg="add mod">
          <ac:chgData name="Luca Ferrarese" userId="f3c8de2a7a3a4f2d" providerId="LiveId" clId="{0B934BFF-7D5F-4207-9801-A125616C66B2}" dt="2020-06-08T13:50:58.724" v="1386" actId="1035"/>
          <ac:spMkLst>
            <pc:docMk/>
            <pc:sldMk cId="4284503349" sldId="773"/>
            <ac:spMk id="17" creationId="{25BEE1F4-EC9D-412E-9B6A-848770EC575E}"/>
          </ac:spMkLst>
        </pc:spChg>
        <pc:spChg chg="add del mod">
          <ac:chgData name="Luca Ferrarese" userId="f3c8de2a7a3a4f2d" providerId="LiveId" clId="{0B934BFF-7D5F-4207-9801-A125616C66B2}" dt="2020-06-08T13:26:02.815" v="1187" actId="478"/>
          <ac:spMkLst>
            <pc:docMk/>
            <pc:sldMk cId="4284503349" sldId="773"/>
            <ac:spMk id="18" creationId="{D63DB517-D03E-4EE0-81BA-8BFB17E61820}"/>
          </ac:spMkLst>
        </pc:spChg>
        <pc:spChg chg="add mod">
          <ac:chgData name="Luca Ferrarese" userId="f3c8de2a7a3a4f2d" providerId="LiveId" clId="{0B934BFF-7D5F-4207-9801-A125616C66B2}" dt="2020-06-08T13:50:58.724" v="1386" actId="1035"/>
          <ac:spMkLst>
            <pc:docMk/>
            <pc:sldMk cId="4284503349" sldId="773"/>
            <ac:spMk id="19" creationId="{07CD29CA-B002-4413-B86B-C8CFD2C1C582}"/>
          </ac:spMkLst>
        </pc:spChg>
        <pc:spChg chg="add mod">
          <ac:chgData name="Luca Ferrarese" userId="f3c8de2a7a3a4f2d" providerId="LiveId" clId="{0B934BFF-7D5F-4207-9801-A125616C66B2}" dt="2020-06-08T13:50:58.724" v="1386" actId="1035"/>
          <ac:spMkLst>
            <pc:docMk/>
            <pc:sldMk cId="4284503349" sldId="773"/>
            <ac:spMk id="20" creationId="{492DC880-4487-4B4A-BAB0-C6C7A2449855}"/>
          </ac:spMkLst>
        </pc:spChg>
        <pc:spChg chg="add mod">
          <ac:chgData name="Luca Ferrarese" userId="f3c8de2a7a3a4f2d" providerId="LiveId" clId="{0B934BFF-7D5F-4207-9801-A125616C66B2}" dt="2020-06-08T13:50:58.724" v="1386" actId="1035"/>
          <ac:spMkLst>
            <pc:docMk/>
            <pc:sldMk cId="4284503349" sldId="773"/>
            <ac:spMk id="21" creationId="{BEA98289-BEE8-4467-972B-7FBDC90BE6ED}"/>
          </ac:spMkLst>
        </pc:spChg>
        <pc:spChg chg="add mod">
          <ac:chgData name="Luca Ferrarese" userId="f3c8de2a7a3a4f2d" providerId="LiveId" clId="{0B934BFF-7D5F-4207-9801-A125616C66B2}" dt="2020-06-08T13:50:58.724" v="1386" actId="1035"/>
          <ac:spMkLst>
            <pc:docMk/>
            <pc:sldMk cId="4284503349" sldId="773"/>
            <ac:spMk id="22" creationId="{9932C250-637B-468A-8AF5-6A1D190F33D9}"/>
          </ac:spMkLst>
        </pc:spChg>
        <pc:spChg chg="add mod">
          <ac:chgData name="Luca Ferrarese" userId="f3c8de2a7a3a4f2d" providerId="LiveId" clId="{0B934BFF-7D5F-4207-9801-A125616C66B2}" dt="2020-06-08T13:50:58.724" v="1386" actId="1035"/>
          <ac:spMkLst>
            <pc:docMk/>
            <pc:sldMk cId="4284503349" sldId="773"/>
            <ac:spMk id="23" creationId="{9EFDC352-C205-4E35-BBD5-EFFCA4B70CB2}"/>
          </ac:spMkLst>
        </pc:spChg>
        <pc:spChg chg="add mod">
          <ac:chgData name="Luca Ferrarese" userId="f3c8de2a7a3a4f2d" providerId="LiveId" clId="{0B934BFF-7D5F-4207-9801-A125616C66B2}" dt="2020-06-08T13:50:58.724" v="1386" actId="1035"/>
          <ac:spMkLst>
            <pc:docMk/>
            <pc:sldMk cId="4284503349" sldId="773"/>
            <ac:spMk id="24" creationId="{2A25A08D-11AC-468A-8E7F-481C9F38084A}"/>
          </ac:spMkLst>
        </pc:spChg>
        <pc:spChg chg="add del mod">
          <ac:chgData name="Luca Ferrarese" userId="f3c8de2a7a3a4f2d" providerId="LiveId" clId="{0B934BFF-7D5F-4207-9801-A125616C66B2}" dt="2020-06-08T13:24:13.657" v="1147" actId="478"/>
          <ac:spMkLst>
            <pc:docMk/>
            <pc:sldMk cId="4284503349" sldId="773"/>
            <ac:spMk id="25" creationId="{0CD3B9BD-0FFB-4904-8F02-0B13A889F6E1}"/>
          </ac:spMkLst>
        </pc:spChg>
        <pc:spChg chg="add mod">
          <ac:chgData name="Luca Ferrarese" userId="f3c8de2a7a3a4f2d" providerId="LiveId" clId="{0B934BFF-7D5F-4207-9801-A125616C66B2}" dt="2020-06-08T13:50:58.724" v="1386" actId="1035"/>
          <ac:spMkLst>
            <pc:docMk/>
            <pc:sldMk cId="4284503349" sldId="773"/>
            <ac:spMk id="26" creationId="{3B048228-CD86-470A-9EC1-C3C8916314F8}"/>
          </ac:spMkLst>
        </pc:spChg>
        <pc:spChg chg="add del mod">
          <ac:chgData name="Luca Ferrarese" userId="f3c8de2a7a3a4f2d" providerId="LiveId" clId="{0B934BFF-7D5F-4207-9801-A125616C66B2}" dt="2020-06-08T13:34:41.532" v="1248" actId="478"/>
          <ac:spMkLst>
            <pc:docMk/>
            <pc:sldMk cId="4284503349" sldId="773"/>
            <ac:spMk id="27" creationId="{3D5AE11C-C4B2-4763-9500-65721AF9DC5B}"/>
          </ac:spMkLst>
        </pc:spChg>
        <pc:spChg chg="add mod">
          <ac:chgData name="Luca Ferrarese" userId="f3c8de2a7a3a4f2d" providerId="LiveId" clId="{0B934BFF-7D5F-4207-9801-A125616C66B2}" dt="2020-06-08T13:50:58.724" v="1386" actId="1035"/>
          <ac:spMkLst>
            <pc:docMk/>
            <pc:sldMk cId="4284503349" sldId="773"/>
            <ac:spMk id="28" creationId="{4E032B2F-A6E6-4997-93D8-248E436152E1}"/>
          </ac:spMkLst>
        </pc:spChg>
        <pc:spChg chg="add mod">
          <ac:chgData name="Luca Ferrarese" userId="f3c8de2a7a3a4f2d" providerId="LiveId" clId="{0B934BFF-7D5F-4207-9801-A125616C66B2}" dt="2020-06-08T13:50:58.724" v="1386" actId="1035"/>
          <ac:spMkLst>
            <pc:docMk/>
            <pc:sldMk cId="4284503349" sldId="773"/>
            <ac:spMk id="29" creationId="{DF700C3B-AFE6-45EF-9071-C5EB7F12AD7C}"/>
          </ac:spMkLst>
        </pc:spChg>
        <pc:spChg chg="add mod">
          <ac:chgData name="Luca Ferrarese" userId="f3c8de2a7a3a4f2d" providerId="LiveId" clId="{0B934BFF-7D5F-4207-9801-A125616C66B2}" dt="2020-06-08T13:50:58.724" v="1386" actId="1035"/>
          <ac:spMkLst>
            <pc:docMk/>
            <pc:sldMk cId="4284503349" sldId="773"/>
            <ac:spMk id="30" creationId="{124CF86C-7404-4505-81EC-F12397E46527}"/>
          </ac:spMkLst>
        </pc:spChg>
        <pc:spChg chg="add mod">
          <ac:chgData name="Luca Ferrarese" userId="f3c8de2a7a3a4f2d" providerId="LiveId" clId="{0B934BFF-7D5F-4207-9801-A125616C66B2}" dt="2020-06-08T13:50:58.724" v="1386" actId="1035"/>
          <ac:spMkLst>
            <pc:docMk/>
            <pc:sldMk cId="4284503349" sldId="773"/>
            <ac:spMk id="31" creationId="{506D4BE6-D4B0-4667-B165-05F577C1B15C}"/>
          </ac:spMkLst>
        </pc:spChg>
        <pc:spChg chg="add mod">
          <ac:chgData name="Luca Ferrarese" userId="f3c8de2a7a3a4f2d" providerId="LiveId" clId="{0B934BFF-7D5F-4207-9801-A125616C66B2}" dt="2020-06-08T13:50:58.724" v="1386" actId="1035"/>
          <ac:spMkLst>
            <pc:docMk/>
            <pc:sldMk cId="4284503349" sldId="773"/>
            <ac:spMk id="32" creationId="{F24F7D61-BDDC-43BE-B949-87DEEED9D362}"/>
          </ac:spMkLst>
        </pc:spChg>
        <pc:spChg chg="add mod">
          <ac:chgData name="Luca Ferrarese" userId="f3c8de2a7a3a4f2d" providerId="LiveId" clId="{0B934BFF-7D5F-4207-9801-A125616C66B2}" dt="2020-06-08T13:50:58.724" v="1386" actId="1035"/>
          <ac:spMkLst>
            <pc:docMk/>
            <pc:sldMk cId="4284503349" sldId="773"/>
            <ac:spMk id="33" creationId="{CA587F29-59C6-4C8F-940D-B3B64BDC83C2}"/>
          </ac:spMkLst>
        </pc:spChg>
        <pc:spChg chg="add mod">
          <ac:chgData name="Luca Ferrarese" userId="f3c8de2a7a3a4f2d" providerId="LiveId" clId="{0B934BFF-7D5F-4207-9801-A125616C66B2}" dt="2020-06-08T13:50:58.724" v="1386" actId="1035"/>
          <ac:spMkLst>
            <pc:docMk/>
            <pc:sldMk cId="4284503349" sldId="773"/>
            <ac:spMk id="34" creationId="{F465DF4E-6DDD-4671-8677-33158FB9EA4D}"/>
          </ac:spMkLst>
        </pc:spChg>
        <pc:spChg chg="add mod">
          <ac:chgData name="Luca Ferrarese" userId="f3c8de2a7a3a4f2d" providerId="LiveId" clId="{0B934BFF-7D5F-4207-9801-A125616C66B2}" dt="2020-06-08T13:50:58.724" v="1386" actId="1035"/>
          <ac:spMkLst>
            <pc:docMk/>
            <pc:sldMk cId="4284503349" sldId="773"/>
            <ac:spMk id="35" creationId="{FF67B841-BB5D-4CA0-8536-F9E723D191F9}"/>
          </ac:spMkLst>
        </pc:spChg>
        <pc:graphicFrameChg chg="add del modGraphic">
          <ac:chgData name="Luca Ferrarese" userId="f3c8de2a7a3a4f2d" providerId="LiveId" clId="{0B934BFF-7D5F-4207-9801-A125616C66B2}" dt="2020-06-08T13:11:43.244" v="872" actId="478"/>
          <ac:graphicFrameMkLst>
            <pc:docMk/>
            <pc:sldMk cId="4284503349" sldId="773"/>
            <ac:graphicFrameMk id="9" creationId="{BC0FAC48-67A3-4D03-96EF-3929A0A14260}"/>
          </ac:graphicFrameMkLst>
        </pc:graphicFrameChg>
        <pc:cxnChg chg="add del mod">
          <ac:chgData name="Luca Ferrarese" userId="f3c8de2a7a3a4f2d" providerId="LiveId" clId="{0B934BFF-7D5F-4207-9801-A125616C66B2}" dt="2020-06-08T13:10:07.339" v="870" actId="478"/>
          <ac:cxnSpMkLst>
            <pc:docMk/>
            <pc:sldMk cId="4284503349" sldId="773"/>
            <ac:cxnSpMk id="3" creationId="{2A70ED3F-B831-46B1-8BE9-1AA07C233419}"/>
          </ac:cxnSpMkLst>
        </pc:cxnChg>
        <pc:cxnChg chg="add del mod">
          <ac:chgData name="Luca Ferrarese" userId="f3c8de2a7a3a4f2d" providerId="LiveId" clId="{0B934BFF-7D5F-4207-9801-A125616C66B2}" dt="2020-06-08T13:13:43.301" v="886" actId="478"/>
          <ac:cxnSpMkLst>
            <pc:docMk/>
            <pc:sldMk cId="4284503349" sldId="773"/>
            <ac:cxnSpMk id="7" creationId="{63F40462-AA72-4752-B6ED-04C34E559E02}"/>
          </ac:cxnSpMkLst>
        </pc:cxnChg>
        <pc:cxnChg chg="add del mod">
          <ac:chgData name="Luca Ferrarese" userId="f3c8de2a7a3a4f2d" providerId="LiveId" clId="{0B934BFF-7D5F-4207-9801-A125616C66B2}" dt="2020-06-08T13:13:43.301" v="886" actId="478"/>
          <ac:cxnSpMkLst>
            <pc:docMk/>
            <pc:sldMk cId="4284503349" sldId="773"/>
            <ac:cxnSpMk id="12" creationId="{7A63AEB0-6363-41C6-9A48-750AE5D17A79}"/>
          </ac:cxnSpMkLst>
        </pc:cxnChg>
      </pc:sldChg>
      <pc:sldChg chg="addSp delSp modSp add mod modTransition setBg delAnim modAnim modNotesTx">
        <pc:chgData name="Luca Ferrarese" userId="f3c8de2a7a3a4f2d" providerId="LiveId" clId="{0B934BFF-7D5F-4207-9801-A125616C66B2}" dt="2020-06-08T13:49:52.106" v="1341" actId="207"/>
        <pc:sldMkLst>
          <pc:docMk/>
          <pc:sldMk cId="1495517790" sldId="774"/>
        </pc:sldMkLst>
        <pc:spChg chg="add del mod">
          <ac:chgData name="Luca Ferrarese" userId="f3c8de2a7a3a4f2d" providerId="LiveId" clId="{0B934BFF-7D5F-4207-9801-A125616C66B2}" dt="2020-06-08T13:49:35.634" v="1339" actId="207"/>
          <ac:spMkLst>
            <pc:docMk/>
            <pc:sldMk cId="1495517790" sldId="774"/>
            <ac:spMk id="4" creationId="{00000000-0000-0000-0000-000000000000}"/>
          </ac:spMkLst>
        </pc:spChg>
        <pc:spChg chg="mod">
          <ac:chgData name="Luca Ferrarese" userId="f3c8de2a7a3a4f2d" providerId="LiveId" clId="{0B934BFF-7D5F-4207-9801-A125616C66B2}" dt="2020-06-08T13:49:52.106" v="1341" actId="207"/>
          <ac:spMkLst>
            <pc:docMk/>
            <pc:sldMk cId="1495517790" sldId="774"/>
            <ac:spMk id="10" creationId="{00000000-0000-0000-0000-000000000000}"/>
          </ac:spMkLst>
        </pc:spChg>
        <pc:spChg chg="mod">
          <ac:chgData name="Luca Ferrarese" userId="f3c8de2a7a3a4f2d" providerId="LiveId" clId="{0B934BFF-7D5F-4207-9801-A125616C66B2}" dt="2020-06-08T12:20:13.442" v="42" actId="404"/>
          <ac:spMkLst>
            <pc:docMk/>
            <pc:sldMk cId="1495517790" sldId="774"/>
            <ac:spMk id="11" creationId="{522954F6-8A2D-4E47-BA37-26EA47FC9475}"/>
          </ac:spMkLst>
        </pc:spChg>
        <pc:spChg chg="mod">
          <ac:chgData name="Luca Ferrarese" userId="f3c8de2a7a3a4f2d" providerId="LiveId" clId="{0B934BFF-7D5F-4207-9801-A125616C66B2}" dt="2020-06-08T12:20:13.442" v="42" actId="404"/>
          <ac:spMkLst>
            <pc:docMk/>
            <pc:sldMk cId="1495517790" sldId="774"/>
            <ac:spMk id="12" creationId="{DEB270A8-865F-4682-86E5-000926F5A3A1}"/>
          </ac:spMkLst>
        </pc:spChg>
        <pc:spChg chg="del mod">
          <ac:chgData name="Luca Ferrarese" userId="f3c8de2a7a3a4f2d" providerId="LiveId" clId="{0B934BFF-7D5F-4207-9801-A125616C66B2}" dt="2020-06-08T12:30:25.343" v="209" actId="478"/>
          <ac:spMkLst>
            <pc:docMk/>
            <pc:sldMk cId="1495517790" sldId="774"/>
            <ac:spMk id="13" creationId="{21DDD933-3D10-4AD3-97C7-C9EAA45CC089}"/>
          </ac:spMkLst>
        </pc:spChg>
        <pc:spChg chg="mod">
          <ac:chgData name="Luca Ferrarese" userId="f3c8de2a7a3a4f2d" providerId="LiveId" clId="{0B934BFF-7D5F-4207-9801-A125616C66B2}" dt="2020-06-08T12:30:31.553" v="210" actId="1076"/>
          <ac:spMkLst>
            <pc:docMk/>
            <pc:sldMk cId="1495517790" sldId="774"/>
            <ac:spMk id="14" creationId="{3E9E74CF-FAC7-4C7B-99B6-E8E1A2C41D50}"/>
          </ac:spMkLst>
        </pc:spChg>
        <pc:spChg chg="mod">
          <ac:chgData name="Luca Ferrarese" userId="f3c8de2a7a3a4f2d" providerId="LiveId" clId="{0B934BFF-7D5F-4207-9801-A125616C66B2}" dt="2020-06-08T12:30:31.553" v="210" actId="1076"/>
          <ac:spMkLst>
            <pc:docMk/>
            <pc:sldMk cId="1495517790" sldId="774"/>
            <ac:spMk id="15" creationId="{80EEC65A-28ED-41C6-8AF6-A81F35860012}"/>
          </ac:spMkLst>
        </pc:spChg>
        <pc:spChg chg="mod">
          <ac:chgData name="Luca Ferrarese" userId="f3c8de2a7a3a4f2d" providerId="LiveId" clId="{0B934BFF-7D5F-4207-9801-A125616C66B2}" dt="2020-06-08T12:20:13.442" v="42" actId="404"/>
          <ac:spMkLst>
            <pc:docMk/>
            <pc:sldMk cId="1495517790" sldId="774"/>
            <ac:spMk id="16" creationId="{9B108779-A31C-4E1D-BF1F-089F7374D6ED}"/>
          </ac:spMkLst>
        </pc:spChg>
        <pc:spChg chg="mod">
          <ac:chgData name="Luca Ferrarese" userId="f3c8de2a7a3a4f2d" providerId="LiveId" clId="{0B934BFF-7D5F-4207-9801-A125616C66B2}" dt="2020-06-08T12:21:12.823" v="52" actId="403"/>
          <ac:spMkLst>
            <pc:docMk/>
            <pc:sldMk cId="1495517790" sldId="774"/>
            <ac:spMk id="17" creationId="{1AFD721F-BF28-48C7-97A2-9E342DBAC532}"/>
          </ac:spMkLst>
        </pc:spChg>
        <pc:spChg chg="mod">
          <ac:chgData name="Luca Ferrarese" userId="f3c8de2a7a3a4f2d" providerId="LiveId" clId="{0B934BFF-7D5F-4207-9801-A125616C66B2}" dt="2020-06-08T12:20:13.442" v="42" actId="404"/>
          <ac:spMkLst>
            <pc:docMk/>
            <pc:sldMk cId="1495517790" sldId="774"/>
            <ac:spMk id="18" creationId="{89BBB7FD-DEF6-4839-91E1-67B91B2F0E88}"/>
          </ac:spMkLst>
        </pc:spChg>
        <pc:spChg chg="mod">
          <ac:chgData name="Luca Ferrarese" userId="f3c8de2a7a3a4f2d" providerId="LiveId" clId="{0B934BFF-7D5F-4207-9801-A125616C66B2}" dt="2020-06-08T12:21:12.823" v="52" actId="403"/>
          <ac:spMkLst>
            <pc:docMk/>
            <pc:sldMk cId="1495517790" sldId="774"/>
            <ac:spMk id="19" creationId="{A783E3B4-45F0-47E8-98D2-0473956DA7ED}"/>
          </ac:spMkLst>
        </pc:spChg>
        <pc:spChg chg="mod">
          <ac:chgData name="Luca Ferrarese" userId="f3c8de2a7a3a4f2d" providerId="LiveId" clId="{0B934BFF-7D5F-4207-9801-A125616C66B2}" dt="2020-06-08T12:20:13.442" v="42" actId="404"/>
          <ac:spMkLst>
            <pc:docMk/>
            <pc:sldMk cId="1495517790" sldId="774"/>
            <ac:spMk id="20" creationId="{797538FA-5D4C-462B-B99F-49A42F58B945}"/>
          </ac:spMkLst>
        </pc:spChg>
        <pc:spChg chg="mod">
          <ac:chgData name="Luca Ferrarese" userId="f3c8de2a7a3a4f2d" providerId="LiveId" clId="{0B934BFF-7D5F-4207-9801-A125616C66B2}" dt="2020-06-08T12:21:12.823" v="52" actId="403"/>
          <ac:spMkLst>
            <pc:docMk/>
            <pc:sldMk cId="1495517790" sldId="774"/>
            <ac:spMk id="21" creationId="{6446E125-20F7-4F49-8CA5-D46B35327D8A}"/>
          </ac:spMkLst>
        </pc:spChg>
        <pc:spChg chg="mod">
          <ac:chgData name="Luca Ferrarese" userId="f3c8de2a7a3a4f2d" providerId="LiveId" clId="{0B934BFF-7D5F-4207-9801-A125616C66B2}" dt="2020-06-08T12:20:13.442" v="42" actId="404"/>
          <ac:spMkLst>
            <pc:docMk/>
            <pc:sldMk cId="1495517790" sldId="774"/>
            <ac:spMk id="22" creationId="{4EC27A0F-FAA2-4E6A-B82B-5DB7E671B8FA}"/>
          </ac:spMkLst>
        </pc:spChg>
        <pc:spChg chg="mod">
          <ac:chgData name="Luca Ferrarese" userId="f3c8de2a7a3a4f2d" providerId="LiveId" clId="{0B934BFF-7D5F-4207-9801-A125616C66B2}" dt="2020-06-08T12:21:12.823" v="52" actId="403"/>
          <ac:spMkLst>
            <pc:docMk/>
            <pc:sldMk cId="1495517790" sldId="774"/>
            <ac:spMk id="23" creationId="{266FB543-D3FD-4272-88D9-BC6F1CBD9A94}"/>
          </ac:spMkLst>
        </pc:spChg>
        <pc:spChg chg="mod">
          <ac:chgData name="Luca Ferrarese" userId="f3c8de2a7a3a4f2d" providerId="LiveId" clId="{0B934BFF-7D5F-4207-9801-A125616C66B2}" dt="2020-06-08T12:20:13.442" v="42" actId="404"/>
          <ac:spMkLst>
            <pc:docMk/>
            <pc:sldMk cId="1495517790" sldId="774"/>
            <ac:spMk id="24" creationId="{E5DE123F-F864-4D55-A5CB-1B80DFD49966}"/>
          </ac:spMkLst>
        </pc:spChg>
        <pc:spChg chg="mod">
          <ac:chgData name="Luca Ferrarese" userId="f3c8de2a7a3a4f2d" providerId="LiveId" clId="{0B934BFF-7D5F-4207-9801-A125616C66B2}" dt="2020-06-08T12:21:12.823" v="52" actId="403"/>
          <ac:spMkLst>
            <pc:docMk/>
            <pc:sldMk cId="1495517790" sldId="774"/>
            <ac:spMk id="25" creationId="{02F4AED3-C425-4DB8-9969-75CB784792EF}"/>
          </ac:spMkLst>
        </pc:spChg>
        <pc:spChg chg="mod">
          <ac:chgData name="Luca Ferrarese" userId="f3c8de2a7a3a4f2d" providerId="LiveId" clId="{0B934BFF-7D5F-4207-9801-A125616C66B2}" dt="2020-06-08T12:20:13.442" v="42" actId="404"/>
          <ac:spMkLst>
            <pc:docMk/>
            <pc:sldMk cId="1495517790" sldId="774"/>
            <ac:spMk id="26" creationId="{DEC21DCD-D499-4BC2-965E-55EC4E9B90BA}"/>
          </ac:spMkLst>
        </pc:spChg>
        <pc:spChg chg="mod">
          <ac:chgData name="Luca Ferrarese" userId="f3c8de2a7a3a4f2d" providerId="LiveId" clId="{0B934BFF-7D5F-4207-9801-A125616C66B2}" dt="2020-06-08T12:21:12.823" v="52" actId="403"/>
          <ac:spMkLst>
            <pc:docMk/>
            <pc:sldMk cId="1495517790" sldId="774"/>
            <ac:spMk id="27" creationId="{38CEEF32-CE34-421A-AF1A-86EC460A7494}"/>
          </ac:spMkLst>
        </pc:spChg>
        <pc:spChg chg="mod">
          <ac:chgData name="Luca Ferrarese" userId="f3c8de2a7a3a4f2d" providerId="LiveId" clId="{0B934BFF-7D5F-4207-9801-A125616C66B2}" dt="2020-06-08T12:20:13.442" v="42" actId="404"/>
          <ac:spMkLst>
            <pc:docMk/>
            <pc:sldMk cId="1495517790" sldId="774"/>
            <ac:spMk id="28" creationId="{1898ABA5-D5F5-49A5-94E1-672A9DCCF6FE}"/>
          </ac:spMkLst>
        </pc:spChg>
        <pc:spChg chg="mod">
          <ac:chgData name="Luca Ferrarese" userId="f3c8de2a7a3a4f2d" providerId="LiveId" clId="{0B934BFF-7D5F-4207-9801-A125616C66B2}" dt="2020-06-08T12:21:12.823" v="52" actId="403"/>
          <ac:spMkLst>
            <pc:docMk/>
            <pc:sldMk cId="1495517790" sldId="774"/>
            <ac:spMk id="29" creationId="{C1EDCAB1-DA1D-4823-BD97-3DC9C6733020}"/>
          </ac:spMkLst>
        </pc:spChg>
        <pc:spChg chg="mod">
          <ac:chgData name="Luca Ferrarese" userId="f3c8de2a7a3a4f2d" providerId="LiveId" clId="{0B934BFF-7D5F-4207-9801-A125616C66B2}" dt="2020-06-08T12:30:55.782" v="211" actId="1076"/>
          <ac:spMkLst>
            <pc:docMk/>
            <pc:sldMk cId="1495517790" sldId="774"/>
            <ac:spMk id="30" creationId="{F9FCFED1-0684-4BAB-A630-DF50476BE8A0}"/>
          </ac:spMkLst>
        </pc:spChg>
        <pc:spChg chg="mod">
          <ac:chgData name="Luca Ferrarese" userId="f3c8de2a7a3a4f2d" providerId="LiveId" clId="{0B934BFF-7D5F-4207-9801-A125616C66B2}" dt="2020-06-08T12:30:55.782" v="211" actId="1076"/>
          <ac:spMkLst>
            <pc:docMk/>
            <pc:sldMk cId="1495517790" sldId="774"/>
            <ac:spMk id="31" creationId="{B0A446BC-E0EB-42AF-88E3-D2E5B4A70DAF}"/>
          </ac:spMkLst>
        </pc:spChg>
        <pc:spChg chg="mod">
          <ac:chgData name="Luca Ferrarese" userId="f3c8de2a7a3a4f2d" providerId="LiveId" clId="{0B934BFF-7D5F-4207-9801-A125616C66B2}" dt="2020-06-08T12:30:55.782" v="211" actId="1076"/>
          <ac:spMkLst>
            <pc:docMk/>
            <pc:sldMk cId="1495517790" sldId="774"/>
            <ac:spMk id="32" creationId="{53198BE6-E24A-4542-8D1F-E84566461D27}"/>
          </ac:spMkLst>
        </pc:spChg>
        <pc:spChg chg="del mod">
          <ac:chgData name="Luca Ferrarese" userId="f3c8de2a7a3a4f2d" providerId="LiveId" clId="{0B934BFF-7D5F-4207-9801-A125616C66B2}" dt="2020-06-08T12:25:33.411" v="67" actId="478"/>
          <ac:spMkLst>
            <pc:docMk/>
            <pc:sldMk cId="1495517790" sldId="774"/>
            <ac:spMk id="33" creationId="{66A62024-617A-4E07-80F7-96B84BBF0DD9}"/>
          </ac:spMkLst>
        </pc:spChg>
        <pc:spChg chg="del mod">
          <ac:chgData name="Luca Ferrarese" userId="f3c8de2a7a3a4f2d" providerId="LiveId" clId="{0B934BFF-7D5F-4207-9801-A125616C66B2}" dt="2020-06-08T12:22:19.703" v="65" actId="478"/>
          <ac:spMkLst>
            <pc:docMk/>
            <pc:sldMk cId="1495517790" sldId="774"/>
            <ac:spMk id="34" creationId="{67715E0A-F225-41FB-AF68-1EAA2B368101}"/>
          </ac:spMkLst>
        </pc:spChg>
        <pc:spChg chg="del mod">
          <ac:chgData name="Luca Ferrarese" userId="f3c8de2a7a3a4f2d" providerId="LiveId" clId="{0B934BFF-7D5F-4207-9801-A125616C66B2}" dt="2020-06-08T12:25:33.411" v="67" actId="478"/>
          <ac:spMkLst>
            <pc:docMk/>
            <pc:sldMk cId="1495517790" sldId="774"/>
            <ac:spMk id="35" creationId="{B243E845-AF9C-4E92-9CB4-060F25CF7E8F}"/>
          </ac:spMkLst>
        </pc:spChg>
        <pc:spChg chg="mod">
          <ac:chgData name="Luca Ferrarese" userId="f3c8de2a7a3a4f2d" providerId="LiveId" clId="{0B934BFF-7D5F-4207-9801-A125616C66B2}" dt="2020-06-08T12:20:13.442" v="42" actId="404"/>
          <ac:spMkLst>
            <pc:docMk/>
            <pc:sldMk cId="1495517790" sldId="774"/>
            <ac:spMk id="36" creationId="{2ADAEF27-1DC5-40B9-9A7F-19AB397CB11A}"/>
          </ac:spMkLst>
        </pc:spChg>
        <pc:spChg chg="mod">
          <ac:chgData name="Luca Ferrarese" userId="f3c8de2a7a3a4f2d" providerId="LiveId" clId="{0B934BFF-7D5F-4207-9801-A125616C66B2}" dt="2020-06-08T12:21:12.823" v="52" actId="403"/>
          <ac:spMkLst>
            <pc:docMk/>
            <pc:sldMk cId="1495517790" sldId="774"/>
            <ac:spMk id="37" creationId="{35DC92FF-06DC-43A7-90A4-786F793F0321}"/>
          </ac:spMkLst>
        </pc:spChg>
        <pc:spChg chg="mod">
          <ac:chgData name="Luca Ferrarese" userId="f3c8de2a7a3a4f2d" providerId="LiveId" clId="{0B934BFF-7D5F-4207-9801-A125616C66B2}" dt="2020-06-08T12:20:13.442" v="42" actId="404"/>
          <ac:spMkLst>
            <pc:docMk/>
            <pc:sldMk cId="1495517790" sldId="774"/>
            <ac:spMk id="38" creationId="{3CB67169-A6B9-4C31-9452-AAD0CFF1596A}"/>
          </ac:spMkLst>
        </pc:spChg>
        <pc:spChg chg="mod">
          <ac:chgData name="Luca Ferrarese" userId="f3c8de2a7a3a4f2d" providerId="LiveId" clId="{0B934BFF-7D5F-4207-9801-A125616C66B2}" dt="2020-06-08T12:21:12.823" v="52" actId="403"/>
          <ac:spMkLst>
            <pc:docMk/>
            <pc:sldMk cId="1495517790" sldId="774"/>
            <ac:spMk id="39" creationId="{1AB1BAB6-339E-411E-9462-4222F64CFE9D}"/>
          </ac:spMkLst>
        </pc:spChg>
        <pc:spChg chg="mod">
          <ac:chgData name="Luca Ferrarese" userId="f3c8de2a7a3a4f2d" providerId="LiveId" clId="{0B934BFF-7D5F-4207-9801-A125616C66B2}" dt="2020-06-08T12:30:31.553" v="210" actId="1076"/>
          <ac:spMkLst>
            <pc:docMk/>
            <pc:sldMk cId="1495517790" sldId="774"/>
            <ac:spMk id="40" creationId="{3B67F8A9-4A81-4F4A-8A72-CBADA15D6933}"/>
          </ac:spMkLst>
        </pc:spChg>
        <pc:spChg chg="mod">
          <ac:chgData name="Luca Ferrarese" userId="f3c8de2a7a3a4f2d" providerId="LiveId" clId="{0B934BFF-7D5F-4207-9801-A125616C66B2}" dt="2020-06-08T12:20:13.442" v="42" actId="404"/>
          <ac:spMkLst>
            <pc:docMk/>
            <pc:sldMk cId="1495517790" sldId="774"/>
            <ac:spMk id="41" creationId="{4F5B6A1C-0F94-4492-B25B-CA868A1BDFE0}"/>
          </ac:spMkLst>
        </pc:spChg>
        <pc:spChg chg="mod">
          <ac:chgData name="Luca Ferrarese" userId="f3c8de2a7a3a4f2d" providerId="LiveId" clId="{0B934BFF-7D5F-4207-9801-A125616C66B2}" dt="2020-06-08T12:21:12.823" v="52" actId="403"/>
          <ac:spMkLst>
            <pc:docMk/>
            <pc:sldMk cId="1495517790" sldId="774"/>
            <ac:spMk id="42" creationId="{E14DEBD2-C8A4-4104-8138-4CD1FF37B733}"/>
          </ac:spMkLst>
        </pc:spChg>
        <pc:spChg chg="mod">
          <ac:chgData name="Luca Ferrarese" userId="f3c8de2a7a3a4f2d" providerId="LiveId" clId="{0B934BFF-7D5F-4207-9801-A125616C66B2}" dt="2020-06-08T12:21:31.973" v="54" actId="403"/>
          <ac:spMkLst>
            <pc:docMk/>
            <pc:sldMk cId="1495517790" sldId="774"/>
            <ac:spMk id="43" creationId="{67B4B037-859B-4532-99C1-123A54BF2A57}"/>
          </ac:spMkLst>
        </pc:spChg>
        <pc:spChg chg="mod">
          <ac:chgData name="Luca Ferrarese" userId="f3c8de2a7a3a4f2d" providerId="LiveId" clId="{0B934BFF-7D5F-4207-9801-A125616C66B2}" dt="2020-06-08T12:20:13.442" v="42" actId="404"/>
          <ac:spMkLst>
            <pc:docMk/>
            <pc:sldMk cId="1495517790" sldId="774"/>
            <ac:spMk id="44" creationId="{E02A9ABD-43F8-4277-A4C3-480C49F43D25}"/>
          </ac:spMkLst>
        </pc:spChg>
        <pc:spChg chg="mod">
          <ac:chgData name="Luca Ferrarese" userId="f3c8de2a7a3a4f2d" providerId="LiveId" clId="{0B934BFF-7D5F-4207-9801-A125616C66B2}" dt="2020-06-08T12:20:13.442" v="42" actId="404"/>
          <ac:spMkLst>
            <pc:docMk/>
            <pc:sldMk cId="1495517790" sldId="774"/>
            <ac:spMk id="45" creationId="{A4612667-09FE-4B6D-AF58-9E03DC4E51CF}"/>
          </ac:spMkLst>
        </pc:spChg>
        <pc:spChg chg="mod">
          <ac:chgData name="Luca Ferrarese" userId="f3c8de2a7a3a4f2d" providerId="LiveId" clId="{0B934BFF-7D5F-4207-9801-A125616C66B2}" dt="2020-06-08T12:20:13.442" v="42" actId="404"/>
          <ac:spMkLst>
            <pc:docMk/>
            <pc:sldMk cId="1495517790" sldId="774"/>
            <ac:spMk id="46" creationId="{700573F3-2453-48A6-873D-17DD316F5F91}"/>
          </ac:spMkLst>
        </pc:spChg>
        <pc:grpChg chg="add mod">
          <ac:chgData name="Luca Ferrarese" userId="f3c8de2a7a3a4f2d" providerId="LiveId" clId="{0B934BFF-7D5F-4207-9801-A125616C66B2}" dt="2020-06-08T13:32:28.160" v="1223" actId="1076"/>
          <ac:grpSpMkLst>
            <pc:docMk/>
            <pc:sldMk cId="1495517790" sldId="774"/>
            <ac:grpSpMk id="3" creationId="{F6DC148D-382B-4344-A0FD-1BB461100680}"/>
          </ac:grpSpMkLst>
        </pc:grpChg>
        <pc:grpChg chg="add mod">
          <ac:chgData name="Luca Ferrarese" userId="f3c8de2a7a3a4f2d" providerId="LiveId" clId="{0B934BFF-7D5F-4207-9801-A125616C66B2}" dt="2020-06-08T12:20:13.442" v="42" actId="404"/>
          <ac:grpSpMkLst>
            <pc:docMk/>
            <pc:sldMk cId="1495517790" sldId="774"/>
            <ac:grpSpMk id="8" creationId="{B2D207AF-C0FC-4573-8C3C-C613E3837E84}"/>
          </ac:grpSpMkLst>
        </pc:grpChg>
        <pc:picChg chg="add del mod">
          <ac:chgData name="Luca Ferrarese" userId="f3c8de2a7a3a4f2d" providerId="LiveId" clId="{0B934BFF-7D5F-4207-9801-A125616C66B2}" dt="2020-06-08T12:14:35.430" v="16" actId="478"/>
          <ac:picMkLst>
            <pc:docMk/>
            <pc:sldMk cId="1495517790" sldId="774"/>
            <ac:picMk id="2" creationId="{740AF52F-ACB6-45B0-97FC-5C440407E715}"/>
          </ac:picMkLst>
        </pc:picChg>
        <pc:picChg chg="add del mod">
          <ac:chgData name="Luca Ferrarese" userId="f3c8de2a7a3a4f2d" providerId="LiveId" clId="{0B934BFF-7D5F-4207-9801-A125616C66B2}" dt="2020-06-08T12:15:37.722" v="21" actId="478"/>
          <ac:picMkLst>
            <pc:docMk/>
            <pc:sldMk cId="1495517790" sldId="774"/>
            <ac:picMk id="6" creationId="{A518F359-CBC7-4DD2-8D37-CA8935A6CFFC}"/>
          </ac:picMkLst>
        </pc:picChg>
        <pc:picChg chg="mod">
          <ac:chgData name="Luca Ferrarese" userId="f3c8de2a7a3a4f2d" providerId="LiveId" clId="{0B934BFF-7D5F-4207-9801-A125616C66B2}" dt="2020-06-08T12:20:13.442" v="42" actId="404"/>
          <ac:picMkLst>
            <pc:docMk/>
            <pc:sldMk cId="1495517790" sldId="774"/>
            <ac:picMk id="9" creationId="{253E4A92-03B8-4BFD-8093-CAAC9C42266A}"/>
          </ac:picMkLst>
        </pc:picChg>
        <pc:picChg chg="add del mod">
          <ac:chgData name="Luca Ferrarese" userId="f3c8de2a7a3a4f2d" providerId="LiveId" clId="{0B934BFF-7D5F-4207-9801-A125616C66B2}" dt="2020-06-08T12:28:27.735" v="166" actId="21"/>
          <ac:picMkLst>
            <pc:docMk/>
            <pc:sldMk cId="1495517790" sldId="774"/>
            <ac:picMk id="47" creationId="{FD01E9E6-CC45-4F66-AA96-D416FD27CC22}"/>
          </ac:picMkLst>
        </pc:picChg>
        <pc:picChg chg="add del mod">
          <ac:chgData name="Luca Ferrarese" userId="f3c8de2a7a3a4f2d" providerId="LiveId" clId="{0B934BFF-7D5F-4207-9801-A125616C66B2}" dt="2020-06-08T13:31:50.626" v="1217" actId="478"/>
          <ac:picMkLst>
            <pc:docMk/>
            <pc:sldMk cId="1495517790" sldId="774"/>
            <ac:picMk id="48" creationId="{340A6A15-E0BC-48F7-BF62-6D6B86501506}"/>
          </ac:picMkLst>
        </pc:picChg>
        <pc:picChg chg="add del mod">
          <ac:chgData name="Luca Ferrarese" userId="f3c8de2a7a3a4f2d" providerId="LiveId" clId="{0B934BFF-7D5F-4207-9801-A125616C66B2}" dt="2020-06-08T13:31:50.626" v="1217" actId="478"/>
          <ac:picMkLst>
            <pc:docMk/>
            <pc:sldMk cId="1495517790" sldId="774"/>
            <ac:picMk id="49" creationId="{A5779103-91E4-4EC5-8C69-BA4F75CD113D}"/>
          </ac:picMkLst>
        </pc:picChg>
        <pc:picChg chg="add del mod">
          <ac:chgData name="Luca Ferrarese" userId="f3c8de2a7a3a4f2d" providerId="LiveId" clId="{0B934BFF-7D5F-4207-9801-A125616C66B2}" dt="2020-06-08T13:31:50.626" v="1217" actId="478"/>
          <ac:picMkLst>
            <pc:docMk/>
            <pc:sldMk cId="1495517790" sldId="774"/>
            <ac:picMk id="50" creationId="{E9829784-38BE-454B-88B8-181FF62ABCF7}"/>
          </ac:picMkLst>
        </pc:picChg>
        <pc:picChg chg="add del mod">
          <ac:chgData name="Luca Ferrarese" userId="f3c8de2a7a3a4f2d" providerId="LiveId" clId="{0B934BFF-7D5F-4207-9801-A125616C66B2}" dt="2020-06-08T13:31:50.626" v="1217" actId="478"/>
          <ac:picMkLst>
            <pc:docMk/>
            <pc:sldMk cId="1495517790" sldId="774"/>
            <ac:picMk id="51" creationId="{B729A4D9-A527-44AE-82AA-A97D55201DEF}"/>
          </ac:picMkLst>
        </pc:picChg>
        <pc:picChg chg="add mod">
          <ac:chgData name="Luca Ferrarese" userId="f3c8de2a7a3a4f2d" providerId="LiveId" clId="{0B934BFF-7D5F-4207-9801-A125616C66B2}" dt="2020-06-08T13:32:28.160" v="1223" actId="1076"/>
          <ac:picMkLst>
            <pc:docMk/>
            <pc:sldMk cId="1495517790" sldId="774"/>
            <ac:picMk id="52" creationId="{522E9EEC-B031-44E1-A60A-B759E6703D27}"/>
          </ac:picMkLst>
        </pc:picChg>
        <pc:picChg chg="add mod">
          <ac:chgData name="Luca Ferrarese" userId="f3c8de2a7a3a4f2d" providerId="LiveId" clId="{0B934BFF-7D5F-4207-9801-A125616C66B2}" dt="2020-06-08T13:32:28.160" v="1223" actId="1076"/>
          <ac:picMkLst>
            <pc:docMk/>
            <pc:sldMk cId="1495517790" sldId="774"/>
            <ac:picMk id="53" creationId="{6495F51C-D0D1-48C8-BC85-CBB456099D0D}"/>
          </ac:picMkLst>
        </pc:picChg>
        <pc:picChg chg="add mod">
          <ac:chgData name="Luca Ferrarese" userId="f3c8de2a7a3a4f2d" providerId="LiveId" clId="{0B934BFF-7D5F-4207-9801-A125616C66B2}" dt="2020-06-08T13:32:28.160" v="1223" actId="1076"/>
          <ac:picMkLst>
            <pc:docMk/>
            <pc:sldMk cId="1495517790" sldId="774"/>
            <ac:picMk id="54" creationId="{DE38A8D6-21BB-4AF5-B832-0CC2A85454CD}"/>
          </ac:picMkLst>
        </pc:picChg>
        <pc:picChg chg="add mod">
          <ac:chgData name="Luca Ferrarese" userId="f3c8de2a7a3a4f2d" providerId="LiveId" clId="{0B934BFF-7D5F-4207-9801-A125616C66B2}" dt="2020-06-08T13:32:28.160" v="1223" actId="1076"/>
          <ac:picMkLst>
            <pc:docMk/>
            <pc:sldMk cId="1495517790" sldId="774"/>
            <ac:picMk id="55" creationId="{FF2EE0E8-527E-46DA-9551-8A84816789D5}"/>
          </ac:picMkLst>
        </pc:picChg>
        <pc:picChg chg="add del">
          <ac:chgData name="Luca Ferrarese" userId="f3c8de2a7a3a4f2d" providerId="LiveId" clId="{0B934BFF-7D5F-4207-9801-A125616C66B2}" dt="2020-06-08T12:12:31.156" v="7" actId="478"/>
          <ac:picMkLst>
            <pc:docMk/>
            <pc:sldMk cId="1495517790" sldId="774"/>
            <ac:picMk id="1026" creationId="{A31532C9-8BF8-4F58-8F87-AC187F5EDFA9}"/>
          </ac:picMkLst>
        </pc:picChg>
        <pc:picChg chg="add del mod">
          <ac:chgData name="Luca Ferrarese" userId="f3c8de2a7a3a4f2d" providerId="LiveId" clId="{0B934BFF-7D5F-4207-9801-A125616C66B2}" dt="2020-06-08T12:18:10.726" v="25" actId="478"/>
          <ac:picMkLst>
            <pc:docMk/>
            <pc:sldMk cId="1495517790" sldId="774"/>
            <ac:picMk id="2050" creationId="{495662AC-AD1B-47F2-97BB-1737929EC7EA}"/>
          </ac:picMkLst>
        </pc:picChg>
      </pc:sldChg>
      <pc:sldChg chg="add del">
        <pc:chgData name="Luca Ferrarese" userId="f3c8de2a7a3a4f2d" providerId="LiveId" clId="{0B934BFF-7D5F-4207-9801-A125616C66B2}" dt="2020-06-08T13:50:40.006" v="1361" actId="47"/>
        <pc:sldMkLst>
          <pc:docMk/>
          <pc:sldMk cId="1140644579" sldId="775"/>
        </pc:sldMkLst>
      </pc:sldChg>
      <pc:sldChg chg="addSp delSp modSp add del mod delAnim modAnim">
        <pc:chgData name="Luca Ferrarese" userId="f3c8de2a7a3a4f2d" providerId="LiveId" clId="{0B934BFF-7D5F-4207-9801-A125616C66B2}" dt="2020-06-08T12:29:13.553" v="169" actId="47"/>
        <pc:sldMkLst>
          <pc:docMk/>
          <pc:sldMk cId="2484350655" sldId="775"/>
        </pc:sldMkLst>
        <pc:grpChg chg="del">
          <ac:chgData name="Luca Ferrarese" userId="f3c8de2a7a3a4f2d" providerId="LiveId" clId="{0B934BFF-7D5F-4207-9801-A125616C66B2}" dt="2020-06-08T12:27:24" v="154" actId="478"/>
          <ac:grpSpMkLst>
            <pc:docMk/>
            <pc:sldMk cId="2484350655" sldId="775"/>
            <ac:grpSpMk id="8" creationId="{B2D207AF-C0FC-4573-8C3C-C613E3837E84}"/>
          </ac:grpSpMkLst>
        </pc:grpChg>
        <pc:picChg chg="add del mod">
          <ac:chgData name="Luca Ferrarese" userId="f3c8de2a7a3a4f2d" providerId="LiveId" clId="{0B934BFF-7D5F-4207-9801-A125616C66B2}" dt="2020-06-08T12:28:30.500" v="167" actId="478"/>
          <ac:picMkLst>
            <pc:docMk/>
            <pc:sldMk cId="2484350655" sldId="775"/>
            <ac:picMk id="47" creationId="{230DEFF0-C71F-4462-9EB1-EC21E59EB746}"/>
          </ac:picMkLst>
        </pc:picChg>
        <pc:picChg chg="add mod">
          <ac:chgData name="Luca Ferrarese" userId="f3c8de2a7a3a4f2d" providerId="LiveId" clId="{0B934BFF-7D5F-4207-9801-A125616C66B2}" dt="2020-06-08T12:28:31.221" v="168"/>
          <ac:picMkLst>
            <pc:docMk/>
            <pc:sldMk cId="2484350655" sldId="775"/>
            <ac:picMk id="48" creationId="{34032FD4-4E78-4ACC-82F7-F487EFB5B7F4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Trebuchet MS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94CB2D-72F5-5C4E-93D3-E8E8F059BBA5}" type="datetimeFigureOut">
              <a:rPr lang="en-US" smtClean="0">
                <a:latin typeface="Trebuchet MS" pitchFamily="34" charset="0"/>
              </a:rPr>
              <a:t>7/1/2020</a:t>
            </a:fld>
            <a:endParaRPr lang="en-US" dirty="0">
              <a:latin typeface="Trebuchet MS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Trebuchet MS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849E0F-067E-034A-A3D7-0C57F78FBA91}" type="slidenum">
              <a:rPr lang="en-US" smtClean="0">
                <a:latin typeface="Trebuchet MS" pitchFamily="34" charset="0"/>
              </a:rPr>
              <a:t>‹#›</a:t>
            </a:fld>
            <a:endParaRPr lang="en-US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9999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rebuchet MS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rebuchet MS" pitchFamily="34" charset="0"/>
              </a:defRPr>
            </a:lvl1pPr>
          </a:lstStyle>
          <a:p>
            <a:fld id="{EFC10EE1-B198-C942-8235-326C972CBB30}" type="datetimeFigureOut">
              <a:rPr lang="en-US" smtClean="0"/>
              <a:pPr/>
              <a:t>7/1/2020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rebuchet MS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rebuchet MS" pitchFamily="34" charset="0"/>
              </a:defRPr>
            </a:lvl1pPr>
          </a:lstStyle>
          <a:p>
            <a:fld id="{006BE02D-20C0-F840-AFAC-BEA99C74FDC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83971" rtl="0" eaLnBrk="1" latinLnBrk="0" hangingPunct="1">
      <a:defRPr sz="1000" kern="1200">
        <a:solidFill>
          <a:schemeClr val="tx1"/>
        </a:solidFill>
        <a:latin typeface="Trebuchet MS" pitchFamily="34" charset="0"/>
        <a:ea typeface="+mn-ea"/>
        <a:cs typeface="+mn-cs"/>
      </a:defRPr>
    </a:lvl1pPr>
    <a:lvl2pPr marL="383971" algn="l" defTabSz="383971" rtl="0" eaLnBrk="1" latinLnBrk="0" hangingPunct="1">
      <a:defRPr sz="1000" kern="1200">
        <a:solidFill>
          <a:schemeClr val="tx1"/>
        </a:solidFill>
        <a:latin typeface="Trebuchet MS" pitchFamily="34" charset="0"/>
        <a:ea typeface="+mn-ea"/>
        <a:cs typeface="+mn-cs"/>
      </a:defRPr>
    </a:lvl2pPr>
    <a:lvl3pPr marL="767942" algn="l" defTabSz="383971" rtl="0" eaLnBrk="1" latinLnBrk="0" hangingPunct="1">
      <a:defRPr sz="1000" kern="1200">
        <a:solidFill>
          <a:schemeClr val="tx1"/>
        </a:solidFill>
        <a:latin typeface="Trebuchet MS" pitchFamily="34" charset="0"/>
        <a:ea typeface="+mn-ea"/>
        <a:cs typeface="+mn-cs"/>
      </a:defRPr>
    </a:lvl3pPr>
    <a:lvl4pPr marL="1151913" algn="l" defTabSz="383971" rtl="0" eaLnBrk="1" latinLnBrk="0" hangingPunct="1">
      <a:defRPr sz="1000" kern="1200">
        <a:solidFill>
          <a:schemeClr val="tx1"/>
        </a:solidFill>
        <a:latin typeface="Trebuchet MS" pitchFamily="34" charset="0"/>
        <a:ea typeface="+mn-ea"/>
        <a:cs typeface="+mn-cs"/>
      </a:defRPr>
    </a:lvl4pPr>
    <a:lvl5pPr marL="1535885" algn="l" defTabSz="383971" rtl="0" eaLnBrk="1" latinLnBrk="0" hangingPunct="1">
      <a:defRPr sz="1000" kern="1200">
        <a:solidFill>
          <a:schemeClr val="tx1"/>
        </a:solidFill>
        <a:latin typeface="Trebuchet MS" pitchFamily="34" charset="0"/>
        <a:ea typeface="+mn-ea"/>
        <a:cs typeface="+mn-cs"/>
      </a:defRPr>
    </a:lvl5pPr>
    <a:lvl6pPr marL="1919856" algn="l" defTabSz="38397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303827" algn="l" defTabSz="38397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687798" algn="l" defTabSz="38397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071770" algn="l" defTabSz="38397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42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GB" dirty="0"/>
              <a:t>CE is an area at the heart of EU home of 146 </a:t>
            </a:r>
            <a:r>
              <a:rPr lang="en-GB" dirty="0" err="1"/>
              <a:t>mln</a:t>
            </a:r>
            <a:r>
              <a:rPr lang="en-GB" dirty="0"/>
              <a:t> inhabitants</a:t>
            </a:r>
          </a:p>
          <a:p>
            <a:pPr marL="171450" indent="-171450">
              <a:buFontTx/>
              <a:buChar char="-"/>
            </a:pPr>
            <a:r>
              <a:rPr lang="en-GB" dirty="0"/>
              <a:t>Its CE TN programme is one of the transnational programmes of EU </a:t>
            </a:r>
            <a:r>
              <a:rPr lang="en-GB" dirty="0" err="1"/>
              <a:t>CoPol</a:t>
            </a:r>
            <a:r>
              <a:rPr lang="en-GB" dirty="0"/>
              <a:t> 2014-2020.</a:t>
            </a:r>
          </a:p>
          <a:p>
            <a:pPr marL="171450" indent="-171450">
              <a:buFontTx/>
              <a:buChar char="-"/>
            </a:pPr>
            <a:r>
              <a:rPr lang="en-GB" dirty="0"/>
              <a:t>It has a long story of cooperation in the north-south and east-west axes along the former iron curtain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1838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7908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de-AT" dirty="0" err="1"/>
              <a:t>To</a:t>
            </a:r>
            <a:r>
              <a:rPr lang="de-AT" dirty="0"/>
              <a:t> </a:t>
            </a:r>
            <a:r>
              <a:rPr lang="de-AT" dirty="0" err="1"/>
              <a:t>mention</a:t>
            </a:r>
            <a:r>
              <a:rPr lang="de-AT" dirty="0"/>
              <a:t> </a:t>
            </a:r>
            <a:r>
              <a:rPr lang="de-AT" dirty="0" err="1"/>
              <a:t>orally</a:t>
            </a:r>
            <a:r>
              <a:rPr lang="de-AT" dirty="0"/>
              <a:t> </a:t>
            </a:r>
            <a:r>
              <a:rPr lang="de-AT" dirty="0" err="1"/>
              <a:t>that</a:t>
            </a:r>
            <a:r>
              <a:rPr lang="de-AT" dirty="0"/>
              <a:t> </a:t>
            </a:r>
          </a:p>
          <a:p>
            <a:pPr marL="171450" indent="-171450">
              <a:buFontTx/>
              <a:buChar char="-"/>
            </a:pPr>
            <a:r>
              <a:rPr lang="de-AT" dirty="0" err="1"/>
              <a:t>Aim</a:t>
            </a:r>
            <a:r>
              <a:rPr lang="de-AT" dirty="0"/>
              <a:t>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the</a:t>
            </a:r>
            <a:r>
              <a:rPr lang="de-AT" dirty="0"/>
              <a:t> </a:t>
            </a:r>
            <a:r>
              <a:rPr lang="de-AT" dirty="0" err="1"/>
              <a:t>survey</a:t>
            </a:r>
            <a:r>
              <a:rPr lang="de-AT" baseline="0" dirty="0"/>
              <a:t> </a:t>
            </a:r>
            <a:r>
              <a:rPr lang="de-AT" baseline="0" dirty="0" err="1"/>
              <a:t>is</a:t>
            </a:r>
            <a:r>
              <a:rPr lang="de-AT" baseline="0" dirty="0"/>
              <a:t> </a:t>
            </a:r>
            <a:r>
              <a:rPr lang="de-AT" baseline="0" dirty="0" err="1"/>
              <a:t>to</a:t>
            </a:r>
            <a:r>
              <a:rPr lang="de-AT" baseline="0" dirty="0"/>
              <a:t> </a:t>
            </a:r>
            <a:r>
              <a:rPr lang="de-AT" baseline="0" dirty="0" err="1"/>
              <a:t>collect</a:t>
            </a:r>
            <a:r>
              <a:rPr lang="de-AT" baseline="0" dirty="0"/>
              <a:t> </a:t>
            </a:r>
            <a:r>
              <a:rPr lang="de-AT" baseline="0" dirty="0" err="1"/>
              <a:t>ideas</a:t>
            </a:r>
            <a:r>
              <a:rPr lang="de-AT" baseline="0" dirty="0"/>
              <a:t> on </a:t>
            </a:r>
            <a:r>
              <a:rPr lang="de-AT" baseline="0" dirty="0" err="1"/>
              <a:t>possible</a:t>
            </a:r>
            <a:r>
              <a:rPr lang="de-AT" baseline="0" dirty="0"/>
              <a:t> </a:t>
            </a:r>
            <a:r>
              <a:rPr lang="de-AT" baseline="0" dirty="0" err="1"/>
              <a:t>topics</a:t>
            </a:r>
            <a:r>
              <a:rPr lang="de-AT" baseline="0" dirty="0"/>
              <a:t> </a:t>
            </a:r>
            <a:r>
              <a:rPr lang="de-AT" baseline="0" dirty="0" err="1"/>
              <a:t>and</a:t>
            </a:r>
            <a:r>
              <a:rPr lang="de-AT" baseline="0" dirty="0"/>
              <a:t> </a:t>
            </a:r>
            <a:r>
              <a:rPr lang="de-AT" baseline="0" dirty="0" err="1"/>
              <a:t>actions</a:t>
            </a:r>
            <a:r>
              <a:rPr lang="de-AT" baseline="0" dirty="0"/>
              <a:t> </a:t>
            </a:r>
            <a:r>
              <a:rPr lang="de-AT" baseline="0" dirty="0" err="1"/>
              <a:t>to</a:t>
            </a:r>
            <a:r>
              <a:rPr lang="de-AT" baseline="0" dirty="0"/>
              <a:t> </a:t>
            </a:r>
            <a:r>
              <a:rPr lang="de-AT" baseline="0" dirty="0" err="1"/>
              <a:t>be</a:t>
            </a:r>
            <a:r>
              <a:rPr lang="de-AT" baseline="0" dirty="0"/>
              <a:t> </a:t>
            </a:r>
            <a:r>
              <a:rPr lang="de-AT" baseline="0" dirty="0" err="1"/>
              <a:t>addressed</a:t>
            </a:r>
            <a:r>
              <a:rPr lang="de-AT" baseline="0" dirty="0"/>
              <a:t> </a:t>
            </a:r>
            <a:r>
              <a:rPr lang="de-AT" baseline="0" dirty="0" err="1"/>
              <a:t>within</a:t>
            </a:r>
            <a:r>
              <a:rPr lang="de-AT" baseline="0" dirty="0"/>
              <a:t> </a:t>
            </a:r>
            <a:r>
              <a:rPr lang="de-AT" baseline="0" dirty="0" err="1"/>
              <a:t>each</a:t>
            </a:r>
            <a:r>
              <a:rPr lang="de-AT" baseline="0" dirty="0"/>
              <a:t> SO </a:t>
            </a:r>
            <a:r>
              <a:rPr lang="de-AT" baseline="0" dirty="0">
                <a:sym typeface="Wingdings" panose="05000000000000000000" pitchFamily="2" charset="2"/>
              </a:rPr>
              <a:t> </a:t>
            </a:r>
            <a:r>
              <a:rPr lang="de-AT" baseline="0" dirty="0" err="1">
                <a:sym typeface="Wingdings" panose="05000000000000000000" pitchFamily="2" charset="2"/>
              </a:rPr>
              <a:t>to</a:t>
            </a:r>
            <a:r>
              <a:rPr lang="de-AT" baseline="0" dirty="0">
                <a:sym typeface="Wingdings" panose="05000000000000000000" pitchFamily="2" charset="2"/>
              </a:rPr>
              <a:t> </a:t>
            </a:r>
            <a:r>
              <a:rPr lang="de-AT" baseline="0" dirty="0" err="1">
                <a:sym typeface="Wingdings" panose="05000000000000000000" pitchFamily="2" charset="2"/>
              </a:rPr>
              <a:t>fill</a:t>
            </a:r>
            <a:r>
              <a:rPr lang="de-AT" baseline="0" dirty="0">
                <a:sym typeface="Wingdings" panose="05000000000000000000" pitchFamily="2" charset="2"/>
              </a:rPr>
              <a:t> in </a:t>
            </a:r>
            <a:r>
              <a:rPr lang="de-AT" baseline="0" dirty="0" err="1">
                <a:sym typeface="Wingdings" panose="05000000000000000000" pitchFamily="2" charset="2"/>
              </a:rPr>
              <a:t>the</a:t>
            </a:r>
            <a:r>
              <a:rPr lang="de-AT" baseline="0" dirty="0">
                <a:sym typeface="Wingdings" panose="05000000000000000000" pitchFamily="2" charset="2"/>
              </a:rPr>
              <a:t> </a:t>
            </a:r>
            <a:r>
              <a:rPr lang="de-AT" baseline="0" dirty="0" err="1">
                <a:sym typeface="Wingdings" panose="05000000000000000000" pitchFamily="2" charset="2"/>
              </a:rPr>
              <a:t>programme</a:t>
            </a:r>
            <a:r>
              <a:rPr lang="de-AT" baseline="0" dirty="0">
                <a:sym typeface="Wingdings" panose="05000000000000000000" pitchFamily="2" charset="2"/>
              </a:rPr>
              <a:t> </a:t>
            </a:r>
            <a:r>
              <a:rPr lang="de-AT" baseline="0" dirty="0" err="1">
                <a:sym typeface="Wingdings" panose="05000000000000000000" pitchFamily="2" charset="2"/>
              </a:rPr>
              <a:t>structure</a:t>
            </a:r>
            <a:r>
              <a:rPr lang="de-AT" baseline="0" dirty="0">
                <a:sym typeface="Wingdings" panose="05000000000000000000" pitchFamily="2" charset="2"/>
              </a:rPr>
              <a:t> </a:t>
            </a:r>
            <a:r>
              <a:rPr lang="de-AT" baseline="0" dirty="0" err="1">
                <a:sym typeface="Wingdings" panose="05000000000000000000" pitchFamily="2" charset="2"/>
              </a:rPr>
              <a:t>with</a:t>
            </a:r>
            <a:r>
              <a:rPr lang="de-AT" baseline="0" dirty="0">
                <a:sym typeface="Wingdings" panose="05000000000000000000" pitchFamily="2" charset="2"/>
              </a:rPr>
              <a:t> </a:t>
            </a:r>
            <a:r>
              <a:rPr lang="de-AT" baseline="0" dirty="0" err="1">
                <a:sym typeface="Wingdings" panose="05000000000000000000" pitchFamily="2" charset="2"/>
              </a:rPr>
              <a:t>life</a:t>
            </a:r>
            <a:endParaRPr lang="de-AT" dirty="0"/>
          </a:p>
          <a:p>
            <a:pPr marL="171450" indent="-171450">
              <a:buFontTx/>
              <a:buChar char="-"/>
            </a:pPr>
            <a:r>
              <a:rPr lang="de-AT" dirty="0"/>
              <a:t>Some topics are not visible in the headings of the SOs</a:t>
            </a:r>
            <a:r>
              <a:rPr lang="de-AT" baseline="0" dirty="0"/>
              <a:t> </a:t>
            </a:r>
            <a:r>
              <a:rPr lang="de-AT" baseline="0" dirty="0">
                <a:sym typeface="Wingdings" panose="05000000000000000000" pitchFamily="2" charset="2"/>
              </a:rPr>
              <a:t> Read the exec summary!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5421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2332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072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3999" cy="4614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eck 5"/>
          <p:cNvSpPr/>
          <p:nvPr userDrawn="1"/>
        </p:nvSpPr>
        <p:spPr>
          <a:xfrm>
            <a:off x="0" y="3384811"/>
            <a:ext cx="9144000" cy="17586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4" name="Freeform 2"/>
          <p:cNvSpPr>
            <a:spLocks noChangeArrowheads="1"/>
          </p:cNvSpPr>
          <p:nvPr userDrawn="1"/>
        </p:nvSpPr>
        <p:spPr bwMode="auto">
          <a:xfrm>
            <a:off x="725242" y="3643429"/>
            <a:ext cx="123356" cy="200453"/>
          </a:xfrm>
          <a:custGeom>
            <a:avLst/>
            <a:gdLst>
              <a:gd name="T0" fmla="*/ 125 w 249"/>
              <a:gd name="T1" fmla="*/ 0 h 400"/>
              <a:gd name="T2" fmla="*/ 125 w 249"/>
              <a:gd name="T3" fmla="*/ 0 h 400"/>
              <a:gd name="T4" fmla="*/ 0 w 249"/>
              <a:gd name="T5" fmla="*/ 125 h 400"/>
              <a:gd name="T6" fmla="*/ 125 w 249"/>
              <a:gd name="T7" fmla="*/ 399 h 400"/>
              <a:gd name="T8" fmla="*/ 248 w 249"/>
              <a:gd name="T9" fmla="*/ 125 h 400"/>
              <a:gd name="T10" fmla="*/ 125 w 249"/>
              <a:gd name="T11" fmla="*/ 0 h 400"/>
              <a:gd name="T12" fmla="*/ 125 w 249"/>
              <a:gd name="T13" fmla="*/ 196 h 400"/>
              <a:gd name="T14" fmla="*/ 125 w 249"/>
              <a:gd name="T15" fmla="*/ 196 h 400"/>
              <a:gd name="T16" fmla="*/ 53 w 249"/>
              <a:gd name="T17" fmla="*/ 125 h 400"/>
              <a:gd name="T18" fmla="*/ 125 w 249"/>
              <a:gd name="T19" fmla="*/ 54 h 400"/>
              <a:gd name="T20" fmla="*/ 195 w 249"/>
              <a:gd name="T21" fmla="*/ 125 h 400"/>
              <a:gd name="T22" fmla="*/ 125 w 249"/>
              <a:gd name="T23" fmla="*/ 196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49" h="400">
                <a:moveTo>
                  <a:pt x="125" y="0"/>
                </a:moveTo>
                <a:lnTo>
                  <a:pt x="125" y="0"/>
                </a:lnTo>
                <a:cubicBezTo>
                  <a:pt x="53" y="0"/>
                  <a:pt x="0" y="54"/>
                  <a:pt x="0" y="125"/>
                </a:cubicBezTo>
                <a:cubicBezTo>
                  <a:pt x="0" y="240"/>
                  <a:pt x="125" y="399"/>
                  <a:pt x="125" y="399"/>
                </a:cubicBezTo>
                <a:cubicBezTo>
                  <a:pt x="125" y="399"/>
                  <a:pt x="248" y="240"/>
                  <a:pt x="248" y="125"/>
                </a:cubicBezTo>
                <a:cubicBezTo>
                  <a:pt x="248" y="54"/>
                  <a:pt x="195" y="0"/>
                  <a:pt x="125" y="0"/>
                </a:cubicBezTo>
                <a:close/>
                <a:moveTo>
                  <a:pt x="125" y="196"/>
                </a:moveTo>
                <a:lnTo>
                  <a:pt x="125" y="196"/>
                </a:lnTo>
                <a:cubicBezTo>
                  <a:pt x="88" y="196"/>
                  <a:pt x="53" y="160"/>
                  <a:pt x="53" y="125"/>
                </a:cubicBezTo>
                <a:cubicBezTo>
                  <a:pt x="53" y="89"/>
                  <a:pt x="88" y="54"/>
                  <a:pt x="125" y="54"/>
                </a:cubicBezTo>
                <a:cubicBezTo>
                  <a:pt x="159" y="54"/>
                  <a:pt x="195" y="89"/>
                  <a:pt x="195" y="125"/>
                </a:cubicBezTo>
                <a:cubicBezTo>
                  <a:pt x="195" y="160"/>
                  <a:pt x="159" y="196"/>
                  <a:pt x="125" y="196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GB" noProof="0">
              <a:latin typeface="Trebuchet MS" pitchFamily="34" charset="0"/>
            </a:endParaRPr>
          </a:p>
        </p:txBody>
      </p:sp>
      <p:sp>
        <p:nvSpPr>
          <p:cNvPr id="5" name="AutoShape 71"/>
          <p:cNvSpPr>
            <a:spLocks/>
          </p:cNvSpPr>
          <p:nvPr userDrawn="1"/>
        </p:nvSpPr>
        <p:spPr bwMode="auto">
          <a:xfrm>
            <a:off x="663112" y="4170221"/>
            <a:ext cx="245126" cy="251580"/>
          </a:xfrm>
          <a:custGeom>
            <a:avLst/>
            <a:gdLst>
              <a:gd name="T0" fmla="*/ 10800 w 21600"/>
              <a:gd name="T1" fmla="*/ 10794 h 21588"/>
              <a:gd name="T2" fmla="*/ 10800 w 21600"/>
              <a:gd name="T3" fmla="*/ 10794 h 21588"/>
              <a:gd name="T4" fmla="*/ 10800 w 21600"/>
              <a:gd name="T5" fmla="*/ 10794 h 21588"/>
              <a:gd name="T6" fmla="*/ 10800 w 21600"/>
              <a:gd name="T7" fmla="*/ 10794 h 215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588">
                <a:moveTo>
                  <a:pt x="10794" y="0"/>
                </a:moveTo>
                <a:cubicBezTo>
                  <a:pt x="12288" y="0"/>
                  <a:pt x="13689" y="251"/>
                  <a:pt x="14997" y="750"/>
                </a:cubicBezTo>
                <a:cubicBezTo>
                  <a:pt x="16304" y="1249"/>
                  <a:pt x="17445" y="1929"/>
                  <a:pt x="18422" y="2781"/>
                </a:cubicBezTo>
                <a:cubicBezTo>
                  <a:pt x="19399" y="3639"/>
                  <a:pt x="20173" y="4640"/>
                  <a:pt x="20743" y="5783"/>
                </a:cubicBezTo>
                <a:cubicBezTo>
                  <a:pt x="21315" y="6926"/>
                  <a:pt x="21599" y="8156"/>
                  <a:pt x="21599" y="9468"/>
                </a:cubicBezTo>
                <a:cubicBezTo>
                  <a:pt x="21599" y="10774"/>
                  <a:pt x="21315" y="12002"/>
                  <a:pt x="20743" y="13141"/>
                </a:cubicBezTo>
                <a:cubicBezTo>
                  <a:pt x="20173" y="14287"/>
                  <a:pt x="19399" y="15288"/>
                  <a:pt x="18422" y="16149"/>
                </a:cubicBezTo>
                <a:cubicBezTo>
                  <a:pt x="17445" y="17007"/>
                  <a:pt x="16304" y="17686"/>
                  <a:pt x="14997" y="18180"/>
                </a:cubicBezTo>
                <a:cubicBezTo>
                  <a:pt x="13689" y="18677"/>
                  <a:pt x="12288" y="18922"/>
                  <a:pt x="10794" y="18922"/>
                </a:cubicBezTo>
                <a:cubicBezTo>
                  <a:pt x="10104" y="18922"/>
                  <a:pt x="9426" y="18869"/>
                  <a:pt x="8767" y="18761"/>
                </a:cubicBezTo>
                <a:cubicBezTo>
                  <a:pt x="7444" y="20014"/>
                  <a:pt x="5900" y="20877"/>
                  <a:pt x="4135" y="21354"/>
                </a:cubicBezTo>
                <a:cubicBezTo>
                  <a:pt x="3947" y="21391"/>
                  <a:pt x="3758" y="21430"/>
                  <a:pt x="3565" y="21467"/>
                </a:cubicBezTo>
                <a:cubicBezTo>
                  <a:pt x="3375" y="21509"/>
                  <a:pt x="3170" y="21549"/>
                  <a:pt x="2951" y="21583"/>
                </a:cubicBezTo>
                <a:cubicBezTo>
                  <a:pt x="2831" y="21600"/>
                  <a:pt x="2727" y="21571"/>
                  <a:pt x="2643" y="21495"/>
                </a:cubicBezTo>
                <a:cubicBezTo>
                  <a:pt x="2556" y="21419"/>
                  <a:pt x="2497" y="21309"/>
                  <a:pt x="2466" y="21165"/>
                </a:cubicBezTo>
                <a:cubicBezTo>
                  <a:pt x="2438" y="21021"/>
                  <a:pt x="2457" y="20900"/>
                  <a:pt x="2523" y="20807"/>
                </a:cubicBezTo>
                <a:cubicBezTo>
                  <a:pt x="2591" y="20714"/>
                  <a:pt x="2666" y="20621"/>
                  <a:pt x="2749" y="20530"/>
                </a:cubicBezTo>
                <a:cubicBezTo>
                  <a:pt x="2920" y="20324"/>
                  <a:pt x="3083" y="20124"/>
                  <a:pt x="3233" y="19929"/>
                </a:cubicBezTo>
                <a:cubicBezTo>
                  <a:pt x="3384" y="19737"/>
                  <a:pt x="3521" y="19506"/>
                  <a:pt x="3645" y="19241"/>
                </a:cubicBezTo>
                <a:cubicBezTo>
                  <a:pt x="3768" y="18976"/>
                  <a:pt x="3881" y="18662"/>
                  <a:pt x="3982" y="18301"/>
                </a:cubicBezTo>
                <a:cubicBezTo>
                  <a:pt x="4083" y="17940"/>
                  <a:pt x="4173" y="17506"/>
                  <a:pt x="4248" y="16992"/>
                </a:cubicBezTo>
                <a:cubicBezTo>
                  <a:pt x="2942" y="16109"/>
                  <a:pt x="1906" y="15020"/>
                  <a:pt x="1143" y="13731"/>
                </a:cubicBezTo>
                <a:cubicBezTo>
                  <a:pt x="381" y="12436"/>
                  <a:pt x="0" y="11017"/>
                  <a:pt x="0" y="9468"/>
                </a:cubicBezTo>
                <a:cubicBezTo>
                  <a:pt x="0" y="8164"/>
                  <a:pt x="284" y="6937"/>
                  <a:pt x="856" y="5789"/>
                </a:cubicBezTo>
                <a:cubicBezTo>
                  <a:pt x="1428" y="4640"/>
                  <a:pt x="2200" y="3639"/>
                  <a:pt x="3177" y="2781"/>
                </a:cubicBezTo>
                <a:cubicBezTo>
                  <a:pt x="4154" y="1929"/>
                  <a:pt x="5293" y="1249"/>
                  <a:pt x="6597" y="750"/>
                </a:cubicBezTo>
                <a:cubicBezTo>
                  <a:pt x="7901" y="251"/>
                  <a:pt x="9299" y="0"/>
                  <a:pt x="10794" y="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n-GB" sz="5800" noProof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7" name="AutoShape 128"/>
          <p:cNvSpPr>
            <a:spLocks/>
          </p:cNvSpPr>
          <p:nvPr userDrawn="1"/>
        </p:nvSpPr>
        <p:spPr bwMode="auto">
          <a:xfrm>
            <a:off x="711979" y="4741096"/>
            <a:ext cx="157536" cy="17264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3980" y="10851"/>
                </a:moveTo>
                <a:cubicBezTo>
                  <a:pt x="14231" y="10892"/>
                  <a:pt x="14582" y="10935"/>
                  <a:pt x="15043" y="10992"/>
                </a:cubicBezTo>
                <a:cubicBezTo>
                  <a:pt x="15500" y="11044"/>
                  <a:pt x="15978" y="11105"/>
                  <a:pt x="16477" y="11168"/>
                </a:cubicBezTo>
                <a:cubicBezTo>
                  <a:pt x="16972" y="11234"/>
                  <a:pt x="17436" y="11300"/>
                  <a:pt x="17868" y="11369"/>
                </a:cubicBezTo>
                <a:cubicBezTo>
                  <a:pt x="18297" y="11439"/>
                  <a:pt x="18610" y="11502"/>
                  <a:pt x="18803" y="11554"/>
                </a:cubicBezTo>
                <a:cubicBezTo>
                  <a:pt x="19123" y="11646"/>
                  <a:pt x="19451" y="11842"/>
                  <a:pt x="19777" y="12133"/>
                </a:cubicBezTo>
                <a:cubicBezTo>
                  <a:pt x="20102" y="12429"/>
                  <a:pt x="20404" y="12769"/>
                  <a:pt x="20678" y="13152"/>
                </a:cubicBezTo>
                <a:cubicBezTo>
                  <a:pt x="20954" y="13538"/>
                  <a:pt x="21176" y="13935"/>
                  <a:pt x="21343" y="14352"/>
                </a:cubicBezTo>
                <a:cubicBezTo>
                  <a:pt x="21516" y="14761"/>
                  <a:pt x="21599" y="15138"/>
                  <a:pt x="21599" y="15481"/>
                </a:cubicBezTo>
                <a:lnTo>
                  <a:pt x="21599" y="20813"/>
                </a:lnTo>
                <a:cubicBezTo>
                  <a:pt x="21507" y="20854"/>
                  <a:pt x="21407" y="20914"/>
                  <a:pt x="21291" y="21006"/>
                </a:cubicBezTo>
                <a:cubicBezTo>
                  <a:pt x="21176" y="21101"/>
                  <a:pt x="21052" y="21188"/>
                  <a:pt x="20920" y="21277"/>
                </a:cubicBezTo>
                <a:cubicBezTo>
                  <a:pt x="20785" y="21363"/>
                  <a:pt x="20658" y="21441"/>
                  <a:pt x="20540" y="21504"/>
                </a:cubicBezTo>
                <a:cubicBezTo>
                  <a:pt x="20419" y="21571"/>
                  <a:pt x="20318" y="21599"/>
                  <a:pt x="20237" y="21599"/>
                </a:cubicBezTo>
                <a:lnTo>
                  <a:pt x="1350" y="21599"/>
                </a:lnTo>
                <a:cubicBezTo>
                  <a:pt x="1028" y="21599"/>
                  <a:pt x="786" y="21502"/>
                  <a:pt x="619" y="21303"/>
                </a:cubicBezTo>
                <a:cubicBezTo>
                  <a:pt x="452" y="21107"/>
                  <a:pt x="247" y="20943"/>
                  <a:pt x="0" y="20813"/>
                </a:cubicBezTo>
                <a:lnTo>
                  <a:pt x="0" y="15481"/>
                </a:lnTo>
                <a:cubicBezTo>
                  <a:pt x="0" y="15138"/>
                  <a:pt x="83" y="14761"/>
                  <a:pt x="253" y="14352"/>
                </a:cubicBezTo>
                <a:cubicBezTo>
                  <a:pt x="426" y="13935"/>
                  <a:pt x="645" y="13543"/>
                  <a:pt x="915" y="13166"/>
                </a:cubicBezTo>
                <a:cubicBezTo>
                  <a:pt x="1186" y="12789"/>
                  <a:pt x="1485" y="12449"/>
                  <a:pt x="1817" y="12144"/>
                </a:cubicBezTo>
                <a:cubicBezTo>
                  <a:pt x="2145" y="11845"/>
                  <a:pt x="2473" y="11643"/>
                  <a:pt x="2796" y="11551"/>
                </a:cubicBezTo>
                <a:cubicBezTo>
                  <a:pt x="2960" y="11499"/>
                  <a:pt x="3262" y="11436"/>
                  <a:pt x="3703" y="11367"/>
                </a:cubicBezTo>
                <a:cubicBezTo>
                  <a:pt x="4143" y="11297"/>
                  <a:pt x="4616" y="11231"/>
                  <a:pt x="5117" y="11165"/>
                </a:cubicBezTo>
                <a:cubicBezTo>
                  <a:pt x="5618" y="11102"/>
                  <a:pt x="6096" y="11041"/>
                  <a:pt x="6556" y="10990"/>
                </a:cubicBezTo>
                <a:cubicBezTo>
                  <a:pt x="7014" y="10932"/>
                  <a:pt x="7368" y="10889"/>
                  <a:pt x="7616" y="10848"/>
                </a:cubicBezTo>
                <a:cubicBezTo>
                  <a:pt x="6772" y="10307"/>
                  <a:pt x="6113" y="9602"/>
                  <a:pt x="5626" y="8735"/>
                </a:cubicBezTo>
                <a:cubicBezTo>
                  <a:pt x="5142" y="7866"/>
                  <a:pt x="4903" y="6921"/>
                  <a:pt x="4903" y="5899"/>
                </a:cubicBezTo>
                <a:cubicBezTo>
                  <a:pt x="4903" y="5093"/>
                  <a:pt x="5059" y="4330"/>
                  <a:pt x="5370" y="3619"/>
                </a:cubicBezTo>
                <a:cubicBezTo>
                  <a:pt x="5681" y="2908"/>
                  <a:pt x="6104" y="2283"/>
                  <a:pt x="6631" y="1744"/>
                </a:cubicBezTo>
                <a:cubicBezTo>
                  <a:pt x="7161" y="1209"/>
                  <a:pt x="7777" y="783"/>
                  <a:pt x="8492" y="472"/>
                </a:cubicBezTo>
                <a:cubicBezTo>
                  <a:pt x="9203" y="158"/>
                  <a:pt x="9963" y="0"/>
                  <a:pt x="10772" y="0"/>
                </a:cubicBezTo>
                <a:cubicBezTo>
                  <a:pt x="11581" y="0"/>
                  <a:pt x="12347" y="158"/>
                  <a:pt x="13061" y="472"/>
                </a:cubicBezTo>
                <a:cubicBezTo>
                  <a:pt x="13778" y="783"/>
                  <a:pt x="14406" y="1209"/>
                  <a:pt x="14942" y="1744"/>
                </a:cubicBezTo>
                <a:cubicBezTo>
                  <a:pt x="15480" y="2283"/>
                  <a:pt x="15901" y="2908"/>
                  <a:pt x="16209" y="3619"/>
                </a:cubicBezTo>
                <a:cubicBezTo>
                  <a:pt x="16514" y="4330"/>
                  <a:pt x="16670" y="5093"/>
                  <a:pt x="16670" y="5899"/>
                </a:cubicBezTo>
                <a:cubicBezTo>
                  <a:pt x="16670" y="6904"/>
                  <a:pt x="16431" y="7843"/>
                  <a:pt x="15953" y="8721"/>
                </a:cubicBezTo>
                <a:cubicBezTo>
                  <a:pt x="15489" y="9599"/>
                  <a:pt x="14827" y="10310"/>
                  <a:pt x="13980" y="10851"/>
                </a:cubicBezTo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n-GB" sz="5800" noProof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1104926" y="3549301"/>
            <a:ext cx="7754912" cy="429935"/>
          </a:xfrm>
        </p:spPr>
        <p:txBody>
          <a:bodyPr wrap="square" lIns="0" tIns="0" rIns="0" bIns="0" anchor="ctr" anchorCtr="0">
            <a:noAutofit/>
          </a:bodyPr>
          <a:lstStyle>
            <a:lvl1pPr marL="0" indent="0">
              <a:buFontTx/>
              <a:buNone/>
              <a:defRPr sz="1600" baseline="300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dirty="0"/>
              <a:t>7th MC Meeting</a:t>
            </a:r>
            <a:br>
              <a:rPr lang="en-GB" noProof="0" dirty="0"/>
            </a:br>
            <a:r>
              <a:rPr lang="en-GB" noProof="0" dirty="0"/>
              <a:t>Vienna | 24 April 2018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1104926" y="4098449"/>
            <a:ext cx="7754912" cy="534690"/>
          </a:xfrm>
        </p:spPr>
        <p:txBody>
          <a:bodyPr wrap="square" lIns="0" tIns="0" rIns="0" bIns="0" anchor="ctr" anchorCtr="0">
            <a:normAutofit/>
          </a:bodyPr>
          <a:lstStyle>
            <a:lvl1pPr marL="0" indent="0">
              <a:lnSpc>
                <a:spcPts val="2500"/>
              </a:lnSpc>
              <a:buFontTx/>
              <a:buNone/>
              <a:defRPr sz="2600" b="1"/>
            </a:lvl1pPr>
          </a:lstStyle>
          <a:p>
            <a:pPr lvl="0"/>
            <a:r>
              <a:rPr lang="en-GB" noProof="0" dirty="0"/>
              <a:t>Headline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4" hasCustomPrompt="1"/>
          </p:nvPr>
        </p:nvSpPr>
        <p:spPr>
          <a:xfrm>
            <a:off x="1104926" y="4730669"/>
            <a:ext cx="7754912" cy="206993"/>
          </a:xfrm>
        </p:spPr>
        <p:txBody>
          <a:bodyPr wrap="square" lIns="0" tIns="0" rIns="0" bIns="0" anchor="ctr" anchorCtr="0">
            <a:noAutofit/>
          </a:bodyPr>
          <a:lstStyle>
            <a:lvl1pPr marL="0" indent="0" eaLnBrk="1" hangingPunct="1">
              <a:spcBef>
                <a:spcPct val="50000"/>
              </a:spcBef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pPr eaLnBrk="1" hangingPunct="1">
              <a:spcBef>
                <a:spcPct val="50000"/>
              </a:spcBef>
            </a:pPr>
            <a:r>
              <a:rPr lang="en-GB" altLang="de-DE" sz="1400" noProof="0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Arial" charset="0"/>
              </a:rPr>
              <a:t>Interreg CENTRAL EUROPE | Joint Secretariat </a:t>
            </a:r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17" y="224392"/>
            <a:ext cx="1982640" cy="4987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gt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4540102" y="964905"/>
            <a:ext cx="4319736" cy="3030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2" y="111919"/>
            <a:ext cx="6586315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/>
              <a:t>Titelmasterformat</a:t>
            </a:r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6235" y="964904"/>
            <a:ext cx="4102100" cy="3301410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274748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_Image &gt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300039" y="964904"/>
            <a:ext cx="2475058" cy="13636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1" y="111919"/>
            <a:ext cx="6639478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/>
              <a:t>Titelmasterformat</a:t>
            </a:r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55852" y="964905"/>
            <a:ext cx="5903987" cy="1363626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6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296234" y="2472070"/>
            <a:ext cx="8542338" cy="1650705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45320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gt; SMA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2" y="111919"/>
            <a:ext cx="6533153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dirty="0" err="1"/>
              <a:t>Titelmasterformat</a:t>
            </a:r>
            <a:endParaRPr lang="en-GB" noProof="0" dirty="0"/>
          </a:p>
        </p:txBody>
      </p:sp>
      <p:sp>
        <p:nvSpPr>
          <p:cNvPr id="6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6384780" y="964904"/>
            <a:ext cx="2475058" cy="13636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6235" y="964905"/>
            <a:ext cx="5903987" cy="1363626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296234" y="2472070"/>
            <a:ext cx="8542338" cy="1650705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74475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Squar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err="1"/>
              <a:t>Titelmasterformat</a:t>
            </a:r>
            <a:endParaRPr lang="de-AT" dirty="0"/>
          </a:p>
        </p:txBody>
      </p:sp>
      <p:sp>
        <p:nvSpPr>
          <p:cNvPr id="4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234525" y="1335152"/>
            <a:ext cx="1440000" cy="144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6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674525" y="1335152"/>
            <a:ext cx="1440000" cy="1440000"/>
          </a:xfrm>
          <a:solidFill>
            <a:schemeClr val="accent4"/>
          </a:solidFill>
        </p:spPr>
        <p:txBody>
          <a:bodyPr wrap="square" lIns="108000" tIns="72000" rIns="108000" bIns="108000" anchor="ctr" anchorCtr="0">
            <a:noAutofit/>
          </a:bodyPr>
          <a:lstStyle>
            <a:lvl1pPr marL="0" indent="0" algn="ctr">
              <a:buFontTx/>
              <a:buNone/>
              <a:defRPr sz="1500" b="0" spc="-120" baseline="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pPr lvl="0"/>
            <a:r>
              <a:rPr lang="en-GB" noProof="0" dirty="0"/>
              <a:t>Example 1</a:t>
            </a:r>
          </a:p>
        </p:txBody>
      </p:sp>
      <p:sp>
        <p:nvSpPr>
          <p:cNvPr id="7" name="Picture Placeholder 22"/>
          <p:cNvSpPr>
            <a:spLocks noGrp="1"/>
          </p:cNvSpPr>
          <p:nvPr>
            <p:ph type="pic" sz="quarter" idx="14"/>
          </p:nvPr>
        </p:nvSpPr>
        <p:spPr>
          <a:xfrm>
            <a:off x="3114525" y="1335152"/>
            <a:ext cx="1440000" cy="144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4554525" y="1335152"/>
            <a:ext cx="1440000" cy="1440000"/>
          </a:xfrm>
          <a:solidFill>
            <a:schemeClr val="accent2"/>
          </a:solidFill>
        </p:spPr>
        <p:txBody>
          <a:bodyPr wrap="square" lIns="108000" tIns="72000" rIns="108000" bIns="108000" anchor="ctr" anchorCtr="0">
            <a:noAutofit/>
          </a:bodyPr>
          <a:lstStyle>
            <a:lvl1pPr marL="0" indent="0" algn="ctr">
              <a:buFontTx/>
              <a:buNone/>
              <a:defRPr sz="1500" b="0" spc="-120" baseline="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pPr lvl="0"/>
            <a:r>
              <a:rPr lang="en-GB" noProof="0" dirty="0"/>
              <a:t>Example 2</a:t>
            </a:r>
          </a:p>
        </p:txBody>
      </p:sp>
      <p:sp>
        <p:nvSpPr>
          <p:cNvPr id="9" name="Picture Placeholder 22"/>
          <p:cNvSpPr>
            <a:spLocks noGrp="1"/>
          </p:cNvSpPr>
          <p:nvPr>
            <p:ph type="pic" sz="quarter" idx="16"/>
          </p:nvPr>
        </p:nvSpPr>
        <p:spPr>
          <a:xfrm>
            <a:off x="5994525" y="1335152"/>
            <a:ext cx="1440000" cy="144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7" hasCustomPrompt="1"/>
          </p:nvPr>
        </p:nvSpPr>
        <p:spPr>
          <a:xfrm>
            <a:off x="7434525" y="1335152"/>
            <a:ext cx="1440000" cy="1440000"/>
          </a:xfrm>
          <a:solidFill>
            <a:schemeClr val="accent3"/>
          </a:solidFill>
        </p:spPr>
        <p:txBody>
          <a:bodyPr wrap="square" lIns="108000" tIns="72000" rIns="108000" bIns="108000" anchor="ctr" anchorCtr="0">
            <a:noAutofit/>
          </a:bodyPr>
          <a:lstStyle>
            <a:lvl1pPr marL="0" indent="0" algn="ctr">
              <a:buFontTx/>
              <a:buNone/>
              <a:defRPr sz="1500" b="0" spc="-120" baseline="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pPr lvl="0"/>
            <a:r>
              <a:rPr lang="en-GB" noProof="0" dirty="0"/>
              <a:t>Example 3</a:t>
            </a:r>
          </a:p>
        </p:txBody>
      </p:sp>
      <p:sp>
        <p:nvSpPr>
          <p:cNvPr id="11" name="Picture Placeholder 22"/>
          <p:cNvSpPr>
            <a:spLocks noGrp="1"/>
          </p:cNvSpPr>
          <p:nvPr>
            <p:ph type="pic" sz="quarter" idx="18"/>
          </p:nvPr>
        </p:nvSpPr>
        <p:spPr>
          <a:xfrm>
            <a:off x="1674525" y="2775152"/>
            <a:ext cx="1440000" cy="144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9" hasCustomPrompt="1"/>
          </p:nvPr>
        </p:nvSpPr>
        <p:spPr>
          <a:xfrm>
            <a:off x="3114525" y="2775152"/>
            <a:ext cx="1440000" cy="1440000"/>
          </a:xfrm>
          <a:solidFill>
            <a:schemeClr val="bg2"/>
          </a:solidFill>
        </p:spPr>
        <p:txBody>
          <a:bodyPr wrap="square" lIns="108000" tIns="72000" rIns="108000" bIns="108000" anchor="ctr" anchorCtr="0">
            <a:noAutofit/>
          </a:bodyPr>
          <a:lstStyle>
            <a:lvl1pPr marL="0" indent="0" algn="ctr">
              <a:buFontTx/>
              <a:buNone/>
              <a:defRPr sz="1500" b="0" spc="-120" baseline="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pPr lvl="0"/>
            <a:r>
              <a:rPr lang="en-GB" noProof="0" dirty="0"/>
              <a:t>Example 5</a:t>
            </a:r>
          </a:p>
        </p:txBody>
      </p:sp>
      <p:sp>
        <p:nvSpPr>
          <p:cNvPr id="13" name="Picture Placeholder 22"/>
          <p:cNvSpPr>
            <a:spLocks noGrp="1"/>
          </p:cNvSpPr>
          <p:nvPr>
            <p:ph type="pic" sz="quarter" idx="20"/>
          </p:nvPr>
        </p:nvSpPr>
        <p:spPr>
          <a:xfrm>
            <a:off x="4554525" y="2775152"/>
            <a:ext cx="1440000" cy="144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21" hasCustomPrompt="1"/>
          </p:nvPr>
        </p:nvSpPr>
        <p:spPr>
          <a:xfrm>
            <a:off x="5994525" y="2775152"/>
            <a:ext cx="1440000" cy="1440000"/>
          </a:xfrm>
          <a:solidFill>
            <a:schemeClr val="accent4">
              <a:lumMod val="60000"/>
              <a:lumOff val="40000"/>
            </a:schemeClr>
          </a:solidFill>
        </p:spPr>
        <p:txBody>
          <a:bodyPr wrap="square" lIns="108000" tIns="72000" rIns="108000" bIns="108000" anchor="ctr" anchorCtr="0">
            <a:noAutofit/>
          </a:bodyPr>
          <a:lstStyle>
            <a:lvl1pPr marL="0" indent="0" algn="ctr">
              <a:buFontTx/>
              <a:buNone/>
              <a:defRPr sz="1500" b="0" spc="-120" baseline="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pPr lvl="0"/>
            <a:r>
              <a:rPr lang="en-GB" noProof="0" dirty="0"/>
              <a:t>Example 6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sz="quarter" idx="22" hasCustomPrompt="1"/>
          </p:nvPr>
        </p:nvSpPr>
        <p:spPr>
          <a:xfrm>
            <a:off x="234525" y="2775152"/>
            <a:ext cx="1440000" cy="1440000"/>
          </a:xfrm>
          <a:solidFill>
            <a:schemeClr val="accent5">
              <a:lumMod val="50000"/>
            </a:schemeClr>
          </a:solidFill>
        </p:spPr>
        <p:txBody>
          <a:bodyPr wrap="square" lIns="108000" tIns="72000" rIns="108000" bIns="108000" anchor="ctr" anchorCtr="0">
            <a:noAutofit/>
          </a:bodyPr>
          <a:lstStyle>
            <a:lvl1pPr marL="0" indent="0" algn="ctr">
              <a:buFontTx/>
              <a:buNone/>
              <a:defRPr sz="1500" b="0" spc="-120" baseline="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pPr lvl="0"/>
            <a:r>
              <a:rPr lang="en-GB" noProof="0" dirty="0"/>
              <a:t>Example 4</a:t>
            </a:r>
          </a:p>
        </p:txBody>
      </p:sp>
      <p:sp>
        <p:nvSpPr>
          <p:cNvPr id="17" name="Picture Placeholder 22"/>
          <p:cNvSpPr>
            <a:spLocks noGrp="1"/>
          </p:cNvSpPr>
          <p:nvPr>
            <p:ph type="pic" sz="quarter" idx="23"/>
          </p:nvPr>
        </p:nvSpPr>
        <p:spPr>
          <a:xfrm>
            <a:off x="7434525" y="2775152"/>
            <a:ext cx="1440000" cy="144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24"/>
          </p:nvPr>
        </p:nvSpPr>
        <p:spPr>
          <a:xfrm>
            <a:off x="296235" y="841793"/>
            <a:ext cx="8578290" cy="246221"/>
          </a:xfrm>
        </p:spPr>
        <p:txBody>
          <a:bodyPr wrap="square" lIns="0" tIns="0" rIns="0" bIns="0" anchor="t" anchorCtr="0">
            <a:spAutoFit/>
          </a:bodyPr>
          <a:lstStyle>
            <a:lvl1pPr marL="0" indent="0" algn="l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955108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err="1"/>
              <a:t>titelmasterformat</a:t>
            </a:r>
            <a:endParaRPr lang="de-AT" dirty="0"/>
          </a:p>
        </p:txBody>
      </p:sp>
      <p:sp>
        <p:nvSpPr>
          <p:cNvPr id="7" name="Bildplatzhalter 6"/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393028" y="992188"/>
            <a:ext cx="1800000" cy="180000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de-AT" sz="1000" dirty="0"/>
              <a:t>Bild einfügen</a:t>
            </a:r>
            <a:endParaRPr lang="de-AT" dirty="0"/>
          </a:p>
        </p:txBody>
      </p:sp>
      <p:sp>
        <p:nvSpPr>
          <p:cNvPr id="14" name="Bildplatzhalter 6"/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1672066" y="2523668"/>
            <a:ext cx="1800000" cy="180000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de-AT" sz="1000" dirty="0"/>
              <a:t>Bild einfügen</a:t>
            </a:r>
            <a:endParaRPr lang="de-AT" dirty="0"/>
          </a:p>
        </p:txBody>
      </p:sp>
      <p:sp>
        <p:nvSpPr>
          <p:cNvPr id="15" name="Bildplatzhalter 6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3012812" y="992188"/>
            <a:ext cx="1800000" cy="180000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de-AT" sz="1000" dirty="0"/>
              <a:t>Bild einfügen</a:t>
            </a:r>
            <a:endParaRPr lang="de-AT" dirty="0"/>
          </a:p>
        </p:txBody>
      </p:sp>
      <p:sp>
        <p:nvSpPr>
          <p:cNvPr id="16" name="Bildplatzhalter 6"/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4291850" y="2523668"/>
            <a:ext cx="1800000" cy="180000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de-AT" sz="1000" dirty="0"/>
              <a:t>Bild einfügen</a:t>
            </a:r>
            <a:endParaRPr lang="de-AT" dirty="0"/>
          </a:p>
        </p:txBody>
      </p:sp>
      <p:sp>
        <p:nvSpPr>
          <p:cNvPr id="17" name="Bildplatzhalter 6"/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5565278" y="992188"/>
            <a:ext cx="1800000" cy="180000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de-AT" sz="1000" dirty="0"/>
              <a:t>Bild einfügen</a:t>
            </a:r>
            <a:endParaRPr lang="de-AT" dirty="0"/>
          </a:p>
        </p:txBody>
      </p:sp>
      <p:sp>
        <p:nvSpPr>
          <p:cNvPr id="18" name="Bildplatzhalter 6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6844316" y="2523668"/>
            <a:ext cx="1800000" cy="180000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de-AT" sz="1000" dirty="0"/>
              <a:t>Bild einfügen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77682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Round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err="1"/>
              <a:t>Titelmasterformat</a:t>
            </a:r>
            <a:endParaRPr lang="de-AT" dirty="0"/>
          </a:p>
        </p:txBody>
      </p:sp>
      <p:sp>
        <p:nvSpPr>
          <p:cNvPr id="4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1165754" y="1358820"/>
            <a:ext cx="1620000" cy="162000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6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466960" y="2876612"/>
            <a:ext cx="1018187" cy="204416"/>
          </a:xfrm>
          <a:prstGeom prst="roundRect">
            <a:avLst/>
          </a:prstGeom>
          <a:solidFill>
            <a:schemeClr val="accent4"/>
          </a:solidFill>
        </p:spPr>
        <p:txBody>
          <a:bodyPr wrap="square" lIns="108000" tIns="72000" rIns="108000" bIns="108000" anchor="ctr" anchorCtr="0">
            <a:noAutofit/>
          </a:bodyPr>
          <a:lstStyle>
            <a:lvl1pPr marL="0" indent="0" algn="ctr">
              <a:buFontTx/>
              <a:buNone/>
              <a:defRPr sz="900" b="0" spc="0" baseline="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pPr lvl="0"/>
            <a:r>
              <a:rPr lang="en-GB" noProof="0" dirty="0"/>
              <a:t>Project #1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24"/>
          </p:nvPr>
        </p:nvSpPr>
        <p:spPr>
          <a:xfrm>
            <a:off x="296235" y="841793"/>
            <a:ext cx="8396174" cy="246221"/>
          </a:xfrm>
        </p:spPr>
        <p:txBody>
          <a:bodyPr wrap="square" lIns="0" tIns="0" rIns="0" bIns="0" anchor="t" anchorCtr="0">
            <a:spAutoFit/>
          </a:bodyPr>
          <a:lstStyle>
            <a:lvl1pPr marL="0" indent="0" algn="l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dirty="0"/>
              <a:t>Text</a:t>
            </a:r>
          </a:p>
        </p:txBody>
      </p:sp>
      <p:sp>
        <p:nvSpPr>
          <p:cNvPr id="27" name="Picture Placeholder 22"/>
          <p:cNvSpPr>
            <a:spLocks noGrp="1"/>
          </p:cNvSpPr>
          <p:nvPr>
            <p:ph type="pic" sz="quarter" idx="25"/>
          </p:nvPr>
        </p:nvSpPr>
        <p:spPr>
          <a:xfrm>
            <a:off x="2495278" y="2978820"/>
            <a:ext cx="1620000" cy="162000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28" name="Textplatzhalter 2"/>
          <p:cNvSpPr>
            <a:spLocks noGrp="1"/>
          </p:cNvSpPr>
          <p:nvPr>
            <p:ph type="body" sz="quarter" idx="26" hasCustomPrompt="1"/>
          </p:nvPr>
        </p:nvSpPr>
        <p:spPr>
          <a:xfrm>
            <a:off x="2796484" y="2876612"/>
            <a:ext cx="1018187" cy="204416"/>
          </a:xfrm>
          <a:prstGeom prst="roundRect">
            <a:avLst/>
          </a:prstGeom>
          <a:solidFill>
            <a:schemeClr val="accent4"/>
          </a:solidFill>
        </p:spPr>
        <p:txBody>
          <a:bodyPr wrap="square" lIns="108000" tIns="72000" rIns="108000" bIns="108000" anchor="ctr" anchorCtr="0">
            <a:noAutofit/>
          </a:bodyPr>
          <a:lstStyle>
            <a:lvl1pPr marL="0" indent="0" algn="ctr">
              <a:buFontTx/>
              <a:buNone/>
              <a:defRPr sz="900" b="0" spc="0" baseline="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pPr lvl="0"/>
            <a:r>
              <a:rPr lang="en-GB" noProof="0" dirty="0"/>
              <a:t>Project #2</a:t>
            </a:r>
          </a:p>
        </p:txBody>
      </p:sp>
      <p:sp>
        <p:nvSpPr>
          <p:cNvPr id="29" name="Picture Placeholder 22"/>
          <p:cNvSpPr>
            <a:spLocks noGrp="1"/>
          </p:cNvSpPr>
          <p:nvPr>
            <p:ph type="pic" sz="quarter" idx="27"/>
          </p:nvPr>
        </p:nvSpPr>
        <p:spPr>
          <a:xfrm>
            <a:off x="3779922" y="1358820"/>
            <a:ext cx="1620000" cy="162000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30" name="Textplatzhalter 2"/>
          <p:cNvSpPr>
            <a:spLocks noGrp="1"/>
          </p:cNvSpPr>
          <p:nvPr>
            <p:ph type="body" sz="quarter" idx="28" hasCustomPrompt="1"/>
          </p:nvPr>
        </p:nvSpPr>
        <p:spPr>
          <a:xfrm>
            <a:off x="4081128" y="2876612"/>
            <a:ext cx="1018187" cy="204416"/>
          </a:xfrm>
          <a:prstGeom prst="roundRect">
            <a:avLst/>
          </a:prstGeom>
          <a:solidFill>
            <a:schemeClr val="accent4"/>
          </a:solidFill>
        </p:spPr>
        <p:txBody>
          <a:bodyPr wrap="square" lIns="108000" tIns="72000" rIns="108000" bIns="108000" anchor="ctr" anchorCtr="0">
            <a:noAutofit/>
          </a:bodyPr>
          <a:lstStyle>
            <a:lvl1pPr marL="0" indent="0" algn="ctr">
              <a:buFontTx/>
              <a:buNone/>
              <a:defRPr sz="900" b="0" spc="0" baseline="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pPr lvl="0"/>
            <a:r>
              <a:rPr lang="en-GB" noProof="0" dirty="0"/>
              <a:t>Project #3</a:t>
            </a:r>
          </a:p>
        </p:txBody>
      </p:sp>
      <p:sp>
        <p:nvSpPr>
          <p:cNvPr id="31" name="Picture Placeholder 22"/>
          <p:cNvSpPr>
            <a:spLocks noGrp="1"/>
          </p:cNvSpPr>
          <p:nvPr>
            <p:ph type="pic" sz="quarter" idx="29"/>
          </p:nvPr>
        </p:nvSpPr>
        <p:spPr>
          <a:xfrm>
            <a:off x="5109446" y="2978820"/>
            <a:ext cx="1620000" cy="162000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32" name="Textplatzhalter 2"/>
          <p:cNvSpPr>
            <a:spLocks noGrp="1"/>
          </p:cNvSpPr>
          <p:nvPr>
            <p:ph type="body" sz="quarter" idx="30" hasCustomPrompt="1"/>
          </p:nvPr>
        </p:nvSpPr>
        <p:spPr>
          <a:xfrm>
            <a:off x="5410652" y="2876612"/>
            <a:ext cx="1018187" cy="204416"/>
          </a:xfrm>
          <a:prstGeom prst="roundRect">
            <a:avLst/>
          </a:prstGeom>
          <a:solidFill>
            <a:schemeClr val="accent4"/>
          </a:solidFill>
        </p:spPr>
        <p:txBody>
          <a:bodyPr wrap="square" lIns="108000" tIns="72000" rIns="108000" bIns="108000" anchor="ctr" anchorCtr="0">
            <a:noAutofit/>
          </a:bodyPr>
          <a:lstStyle>
            <a:lvl1pPr marL="0" indent="0" algn="ctr">
              <a:buFontTx/>
              <a:buNone/>
              <a:defRPr sz="900" b="0" spc="0" baseline="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pPr lvl="0"/>
            <a:r>
              <a:rPr lang="en-GB" noProof="0" dirty="0"/>
              <a:t>Project #4</a:t>
            </a:r>
          </a:p>
        </p:txBody>
      </p:sp>
      <p:sp>
        <p:nvSpPr>
          <p:cNvPr id="33" name="Picture Placeholder 22"/>
          <p:cNvSpPr>
            <a:spLocks noGrp="1"/>
          </p:cNvSpPr>
          <p:nvPr>
            <p:ph type="pic" sz="quarter" idx="31"/>
          </p:nvPr>
        </p:nvSpPr>
        <p:spPr>
          <a:xfrm>
            <a:off x="6428839" y="1358820"/>
            <a:ext cx="1620000" cy="162000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34" name="Textplatzhalter 2"/>
          <p:cNvSpPr>
            <a:spLocks noGrp="1"/>
          </p:cNvSpPr>
          <p:nvPr>
            <p:ph type="body" sz="quarter" idx="32" hasCustomPrompt="1"/>
          </p:nvPr>
        </p:nvSpPr>
        <p:spPr>
          <a:xfrm>
            <a:off x="6730045" y="2876612"/>
            <a:ext cx="1018187" cy="204416"/>
          </a:xfrm>
          <a:prstGeom prst="roundRect">
            <a:avLst/>
          </a:prstGeom>
          <a:solidFill>
            <a:schemeClr val="accent4"/>
          </a:solidFill>
        </p:spPr>
        <p:txBody>
          <a:bodyPr wrap="square" lIns="108000" tIns="72000" rIns="108000" bIns="108000" anchor="ctr" anchorCtr="0">
            <a:noAutofit/>
          </a:bodyPr>
          <a:lstStyle>
            <a:lvl1pPr marL="0" indent="0" algn="ctr">
              <a:buFontTx/>
              <a:buNone/>
              <a:defRPr sz="900" b="0" spc="0" baseline="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pPr lvl="0"/>
            <a:r>
              <a:rPr lang="en-GB" noProof="0" dirty="0"/>
              <a:t>Project #5</a:t>
            </a:r>
          </a:p>
        </p:txBody>
      </p:sp>
    </p:spTree>
    <p:extLst>
      <p:ext uri="{BB962C8B-B14F-4D97-AF65-F5344CB8AC3E}">
        <p14:creationId xmlns:p14="http://schemas.microsoft.com/office/powerpoint/2010/main" val="3307506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17"/>
          <p:cNvCxnSpPr/>
          <p:nvPr userDrawn="1"/>
        </p:nvCxnSpPr>
        <p:spPr>
          <a:xfrm flipH="1">
            <a:off x="4425569" y="1234957"/>
            <a:ext cx="1" cy="35884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4"/>
          <p:cNvSpPr>
            <a:spLocks/>
          </p:cNvSpPr>
          <p:nvPr userDrawn="1"/>
        </p:nvSpPr>
        <p:spPr bwMode="auto">
          <a:xfrm>
            <a:off x="4285162" y="658642"/>
            <a:ext cx="279084" cy="44778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0561" y="5503"/>
                </a:moveTo>
                <a:cubicBezTo>
                  <a:pt x="20836" y="5503"/>
                  <a:pt x="21078" y="5553"/>
                  <a:pt x="21285" y="5656"/>
                </a:cubicBezTo>
                <a:cubicBezTo>
                  <a:pt x="21498" y="5760"/>
                  <a:pt x="21599" y="5889"/>
                  <a:pt x="21599" y="6045"/>
                </a:cubicBezTo>
                <a:cubicBezTo>
                  <a:pt x="21599" y="6136"/>
                  <a:pt x="21585" y="6208"/>
                  <a:pt x="21556" y="6261"/>
                </a:cubicBezTo>
                <a:lnTo>
                  <a:pt x="8488" y="21266"/>
                </a:lnTo>
                <a:cubicBezTo>
                  <a:pt x="8333" y="21489"/>
                  <a:pt x="8000" y="21599"/>
                  <a:pt x="7493" y="21599"/>
                </a:cubicBezTo>
                <a:cubicBezTo>
                  <a:pt x="7217" y="21599"/>
                  <a:pt x="6961" y="21549"/>
                  <a:pt x="6729" y="21446"/>
                </a:cubicBezTo>
                <a:cubicBezTo>
                  <a:pt x="6497" y="21343"/>
                  <a:pt x="6381" y="21213"/>
                  <a:pt x="6381" y="21057"/>
                </a:cubicBezTo>
                <a:cubicBezTo>
                  <a:pt x="6381" y="21014"/>
                  <a:pt x="6406" y="20973"/>
                  <a:pt x="6454" y="20947"/>
                </a:cubicBezTo>
                <a:lnTo>
                  <a:pt x="11169" y="10444"/>
                </a:lnTo>
                <a:cubicBezTo>
                  <a:pt x="10985" y="10473"/>
                  <a:pt x="10613" y="10531"/>
                  <a:pt x="10058" y="10610"/>
                </a:cubicBezTo>
                <a:cubicBezTo>
                  <a:pt x="9502" y="10689"/>
                  <a:pt x="8874" y="10776"/>
                  <a:pt x="8164" y="10867"/>
                </a:cubicBezTo>
                <a:cubicBezTo>
                  <a:pt x="7454" y="10960"/>
                  <a:pt x="6705" y="11061"/>
                  <a:pt x="5922" y="11171"/>
                </a:cubicBezTo>
                <a:cubicBezTo>
                  <a:pt x="5135" y="11284"/>
                  <a:pt x="4401" y="11387"/>
                  <a:pt x="3724" y="11483"/>
                </a:cubicBezTo>
                <a:cubicBezTo>
                  <a:pt x="3043" y="11579"/>
                  <a:pt x="2459" y="11654"/>
                  <a:pt x="1966" y="11707"/>
                </a:cubicBezTo>
                <a:cubicBezTo>
                  <a:pt x="1473" y="11760"/>
                  <a:pt x="1178" y="11786"/>
                  <a:pt x="1087" y="11786"/>
                </a:cubicBezTo>
                <a:cubicBezTo>
                  <a:pt x="777" y="11786"/>
                  <a:pt x="521" y="11733"/>
                  <a:pt x="314" y="11623"/>
                </a:cubicBezTo>
                <a:cubicBezTo>
                  <a:pt x="106" y="11510"/>
                  <a:pt x="0" y="11385"/>
                  <a:pt x="0" y="11248"/>
                </a:cubicBezTo>
                <a:cubicBezTo>
                  <a:pt x="0" y="11186"/>
                  <a:pt x="14" y="11150"/>
                  <a:pt x="43" y="11133"/>
                </a:cubicBezTo>
                <a:lnTo>
                  <a:pt x="4879" y="424"/>
                </a:lnTo>
                <a:cubicBezTo>
                  <a:pt x="4942" y="302"/>
                  <a:pt x="5067" y="201"/>
                  <a:pt x="5261" y="120"/>
                </a:cubicBezTo>
                <a:cubicBezTo>
                  <a:pt x="5454" y="40"/>
                  <a:pt x="5671" y="0"/>
                  <a:pt x="5922" y="0"/>
                </a:cubicBezTo>
                <a:lnTo>
                  <a:pt x="13874" y="0"/>
                </a:lnTo>
                <a:cubicBezTo>
                  <a:pt x="14155" y="0"/>
                  <a:pt x="14396" y="52"/>
                  <a:pt x="14604" y="153"/>
                </a:cubicBezTo>
                <a:cubicBezTo>
                  <a:pt x="14812" y="256"/>
                  <a:pt x="14918" y="386"/>
                  <a:pt x="14918" y="539"/>
                </a:cubicBezTo>
                <a:cubicBezTo>
                  <a:pt x="14918" y="585"/>
                  <a:pt x="14908" y="623"/>
                  <a:pt x="14894" y="652"/>
                </a:cubicBezTo>
                <a:cubicBezTo>
                  <a:pt x="14879" y="686"/>
                  <a:pt x="14855" y="729"/>
                  <a:pt x="14821" y="779"/>
                </a:cubicBezTo>
                <a:lnTo>
                  <a:pt x="10662" y="6801"/>
                </a:lnTo>
                <a:cubicBezTo>
                  <a:pt x="10845" y="6770"/>
                  <a:pt x="11208" y="6719"/>
                  <a:pt x="11749" y="6647"/>
                </a:cubicBezTo>
                <a:cubicBezTo>
                  <a:pt x="12290" y="6573"/>
                  <a:pt x="12913" y="6491"/>
                  <a:pt x="13618" y="6398"/>
                </a:cubicBezTo>
                <a:cubicBezTo>
                  <a:pt x="14329" y="6307"/>
                  <a:pt x="15063" y="6206"/>
                  <a:pt x="15821" y="6095"/>
                </a:cubicBezTo>
                <a:cubicBezTo>
                  <a:pt x="16575" y="5983"/>
                  <a:pt x="17290" y="5884"/>
                  <a:pt x="17971" y="5800"/>
                </a:cubicBezTo>
                <a:cubicBezTo>
                  <a:pt x="18648" y="5719"/>
                  <a:pt x="19227" y="5647"/>
                  <a:pt x="19706" y="5589"/>
                </a:cubicBezTo>
                <a:cubicBezTo>
                  <a:pt x="20179" y="5534"/>
                  <a:pt x="20464" y="5503"/>
                  <a:pt x="20561" y="550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n-GB" sz="5800" noProof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0" name="Titelplatzhalter 3"/>
          <p:cNvSpPr>
            <a:spLocks noGrp="1"/>
          </p:cNvSpPr>
          <p:nvPr>
            <p:ph type="title" hasCustomPrompt="1"/>
          </p:nvPr>
        </p:nvSpPr>
        <p:spPr>
          <a:xfrm>
            <a:off x="917862" y="111920"/>
            <a:ext cx="6998239" cy="51450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/>
            </a:lvl1pPr>
          </a:lstStyle>
          <a:p>
            <a:r>
              <a:rPr lang="en-GB" noProof="0"/>
              <a:t>Timeline overview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344665" y="1234957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dirty="0"/>
              <a:t>Text</a:t>
            </a:r>
          </a:p>
        </p:txBody>
      </p:sp>
      <p:cxnSp>
        <p:nvCxnSpPr>
          <p:cNvPr id="14" name="Straight Connector 17"/>
          <p:cNvCxnSpPr/>
          <p:nvPr userDrawn="1"/>
        </p:nvCxnSpPr>
        <p:spPr>
          <a:xfrm flipH="1">
            <a:off x="4424703" y="1944278"/>
            <a:ext cx="1" cy="35884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7"/>
          <p:cNvCxnSpPr/>
          <p:nvPr userDrawn="1"/>
        </p:nvCxnSpPr>
        <p:spPr>
          <a:xfrm flipH="1">
            <a:off x="4437110" y="2697353"/>
            <a:ext cx="1" cy="35884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7"/>
          <p:cNvCxnSpPr/>
          <p:nvPr userDrawn="1"/>
        </p:nvCxnSpPr>
        <p:spPr>
          <a:xfrm flipH="1">
            <a:off x="4417813" y="4282365"/>
            <a:ext cx="1" cy="35884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17"/>
          <p:cNvCxnSpPr/>
          <p:nvPr userDrawn="1"/>
        </p:nvCxnSpPr>
        <p:spPr>
          <a:xfrm flipH="1">
            <a:off x="4417813" y="3536730"/>
            <a:ext cx="1" cy="35884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AutoShape 39"/>
          <p:cNvSpPr>
            <a:spLocks/>
          </p:cNvSpPr>
          <p:nvPr userDrawn="1"/>
        </p:nvSpPr>
        <p:spPr bwMode="auto">
          <a:xfrm>
            <a:off x="4268933" y="4679723"/>
            <a:ext cx="311543" cy="343298"/>
          </a:xfrm>
          <a:custGeom>
            <a:avLst/>
            <a:gdLst>
              <a:gd name="T0" fmla="*/ 10797 w 21595"/>
              <a:gd name="T1" fmla="*/ 10800 h 21600"/>
              <a:gd name="T2" fmla="*/ 10797 w 21595"/>
              <a:gd name="T3" fmla="*/ 10800 h 21600"/>
              <a:gd name="T4" fmla="*/ 10797 w 21595"/>
              <a:gd name="T5" fmla="*/ 10800 h 21600"/>
              <a:gd name="T6" fmla="*/ 10797 w 21595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595" h="21600">
                <a:moveTo>
                  <a:pt x="8043" y="21599"/>
                </a:moveTo>
                <a:cubicBezTo>
                  <a:pt x="7769" y="21599"/>
                  <a:pt x="7477" y="21507"/>
                  <a:pt x="7164" y="21320"/>
                </a:cubicBezTo>
                <a:cubicBezTo>
                  <a:pt x="6850" y="21132"/>
                  <a:pt x="6608" y="20916"/>
                  <a:pt x="6436" y="20665"/>
                </a:cubicBezTo>
                <a:lnTo>
                  <a:pt x="266" y="11697"/>
                </a:lnTo>
                <a:cubicBezTo>
                  <a:pt x="88" y="11439"/>
                  <a:pt x="0" y="11120"/>
                  <a:pt x="0" y="10741"/>
                </a:cubicBezTo>
                <a:cubicBezTo>
                  <a:pt x="0" y="10362"/>
                  <a:pt x="88" y="10047"/>
                  <a:pt x="266" y="9799"/>
                </a:cubicBezTo>
                <a:lnTo>
                  <a:pt x="2307" y="6831"/>
                </a:lnTo>
                <a:cubicBezTo>
                  <a:pt x="2488" y="6573"/>
                  <a:pt x="2708" y="6445"/>
                  <a:pt x="2970" y="6452"/>
                </a:cubicBezTo>
                <a:cubicBezTo>
                  <a:pt x="3233" y="6459"/>
                  <a:pt x="3448" y="6583"/>
                  <a:pt x="3622" y="6831"/>
                </a:cubicBezTo>
                <a:lnTo>
                  <a:pt x="7903" y="13022"/>
                </a:lnTo>
                <a:cubicBezTo>
                  <a:pt x="8082" y="13280"/>
                  <a:pt x="8302" y="13408"/>
                  <a:pt x="8567" y="13408"/>
                </a:cubicBezTo>
                <a:cubicBezTo>
                  <a:pt x="8827" y="13408"/>
                  <a:pt x="9045" y="13280"/>
                  <a:pt x="9221" y="13022"/>
                </a:cubicBezTo>
                <a:lnTo>
                  <a:pt x="17965" y="393"/>
                </a:lnTo>
                <a:cubicBezTo>
                  <a:pt x="18144" y="127"/>
                  <a:pt x="18364" y="0"/>
                  <a:pt x="18629" y="0"/>
                </a:cubicBezTo>
                <a:cubicBezTo>
                  <a:pt x="18888" y="0"/>
                  <a:pt x="19109" y="127"/>
                  <a:pt x="19292" y="393"/>
                </a:cubicBezTo>
                <a:lnTo>
                  <a:pt x="21333" y="3339"/>
                </a:lnTo>
                <a:cubicBezTo>
                  <a:pt x="21511" y="3601"/>
                  <a:pt x="21600" y="3920"/>
                  <a:pt x="21595" y="4299"/>
                </a:cubicBezTo>
                <a:cubicBezTo>
                  <a:pt x="21590" y="4678"/>
                  <a:pt x="21502" y="4993"/>
                  <a:pt x="21333" y="5241"/>
                </a:cubicBezTo>
                <a:lnTo>
                  <a:pt x="10664" y="20665"/>
                </a:lnTo>
                <a:cubicBezTo>
                  <a:pt x="10482" y="20930"/>
                  <a:pt x="10237" y="21146"/>
                  <a:pt x="9929" y="21330"/>
                </a:cubicBezTo>
                <a:cubicBezTo>
                  <a:pt x="9620" y="21511"/>
                  <a:pt x="9339" y="21599"/>
                  <a:pt x="9079" y="21599"/>
                </a:cubicBezTo>
                <a:lnTo>
                  <a:pt x="8043" y="215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lIns="42663" tIns="42663" rIns="42663" bIns="42663" anchor="ctr"/>
          <a:lstStyle/>
          <a:p>
            <a:pPr defTabSz="383962">
              <a:defRPr/>
            </a:pPr>
            <a:endParaRPr lang="en-GB" sz="2400" noProof="0">
              <a:solidFill>
                <a:schemeClr val="accent5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2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343851" y="1862305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dirty="0"/>
              <a:t>Text</a:t>
            </a:r>
          </a:p>
        </p:txBody>
      </p:sp>
      <p:sp>
        <p:nvSpPr>
          <p:cNvPr id="24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360894" y="2674977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dirty="0"/>
              <a:t>Text</a:t>
            </a:r>
          </a:p>
        </p:txBody>
      </p:sp>
      <p:sp>
        <p:nvSpPr>
          <p:cNvPr id="25" name="Textplatzhalter 2"/>
          <p:cNvSpPr>
            <a:spLocks noGrp="1"/>
          </p:cNvSpPr>
          <p:nvPr>
            <p:ph type="body" sz="quarter" idx="15"/>
          </p:nvPr>
        </p:nvSpPr>
        <p:spPr>
          <a:xfrm>
            <a:off x="343851" y="3590629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26" name="Textplatzhalter 2"/>
          <p:cNvSpPr>
            <a:spLocks noGrp="1"/>
          </p:cNvSpPr>
          <p:nvPr>
            <p:ph type="body" sz="quarter" idx="16"/>
          </p:nvPr>
        </p:nvSpPr>
        <p:spPr>
          <a:xfrm>
            <a:off x="343851" y="4338679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27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4564246" y="1452834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28" name="Textplatzhalter 2"/>
          <p:cNvSpPr>
            <a:spLocks noGrp="1"/>
          </p:cNvSpPr>
          <p:nvPr>
            <p:ph type="body" sz="quarter" idx="18"/>
          </p:nvPr>
        </p:nvSpPr>
        <p:spPr>
          <a:xfrm>
            <a:off x="4564246" y="2154395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29" name="Textplatzhalter 2"/>
          <p:cNvSpPr>
            <a:spLocks noGrp="1"/>
          </p:cNvSpPr>
          <p:nvPr>
            <p:ph type="body" sz="quarter" idx="19"/>
          </p:nvPr>
        </p:nvSpPr>
        <p:spPr>
          <a:xfrm>
            <a:off x="4602428" y="3227025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30" name="Textplatzhalter 2"/>
          <p:cNvSpPr>
            <a:spLocks noGrp="1"/>
          </p:cNvSpPr>
          <p:nvPr>
            <p:ph type="body" sz="quarter" idx="20"/>
          </p:nvPr>
        </p:nvSpPr>
        <p:spPr>
          <a:xfrm>
            <a:off x="4602428" y="3981927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21"/>
          </p:nvPr>
        </p:nvSpPr>
        <p:spPr>
          <a:xfrm>
            <a:off x="8435759" y="4767263"/>
            <a:ext cx="502079" cy="274637"/>
          </a:xfrm>
          <a:prstGeom prst="rect">
            <a:avLst/>
          </a:prstGeom>
        </p:spPr>
        <p:txBody>
          <a:bodyPr/>
          <a:lstStyle/>
          <a:p>
            <a:fld id="{D6C7D21A-03E0-495F-99BC-0DE19E98C8C7}" type="slidenum">
              <a:rPr lang="de-AT" smtClean="0"/>
              <a:pPr/>
              <a:t>‹#›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186196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2" grpId="0" animBg="1"/>
      <p:bldP spid="23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8"/>
          <p:cNvCxnSpPr/>
          <p:nvPr userDrawn="1"/>
        </p:nvCxnSpPr>
        <p:spPr>
          <a:xfrm>
            <a:off x="4416983" y="3808767"/>
            <a:ext cx="0" cy="136071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 userDrawn="1"/>
        </p:nvCxnSpPr>
        <p:spPr>
          <a:xfrm flipH="1">
            <a:off x="4416984" y="1483242"/>
            <a:ext cx="2617" cy="163609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4"/>
          <p:cNvSpPr>
            <a:spLocks/>
          </p:cNvSpPr>
          <p:nvPr userDrawn="1"/>
        </p:nvSpPr>
        <p:spPr bwMode="auto">
          <a:xfrm>
            <a:off x="4230925" y="707765"/>
            <a:ext cx="372112" cy="44778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0561" y="5503"/>
                </a:moveTo>
                <a:cubicBezTo>
                  <a:pt x="20836" y="5503"/>
                  <a:pt x="21078" y="5553"/>
                  <a:pt x="21285" y="5656"/>
                </a:cubicBezTo>
                <a:cubicBezTo>
                  <a:pt x="21498" y="5760"/>
                  <a:pt x="21599" y="5889"/>
                  <a:pt x="21599" y="6045"/>
                </a:cubicBezTo>
                <a:cubicBezTo>
                  <a:pt x="21599" y="6136"/>
                  <a:pt x="21585" y="6208"/>
                  <a:pt x="21556" y="6261"/>
                </a:cubicBezTo>
                <a:lnTo>
                  <a:pt x="8488" y="21266"/>
                </a:lnTo>
                <a:cubicBezTo>
                  <a:pt x="8333" y="21489"/>
                  <a:pt x="8000" y="21599"/>
                  <a:pt x="7493" y="21599"/>
                </a:cubicBezTo>
                <a:cubicBezTo>
                  <a:pt x="7217" y="21599"/>
                  <a:pt x="6961" y="21549"/>
                  <a:pt x="6729" y="21446"/>
                </a:cubicBezTo>
                <a:cubicBezTo>
                  <a:pt x="6497" y="21343"/>
                  <a:pt x="6381" y="21213"/>
                  <a:pt x="6381" y="21057"/>
                </a:cubicBezTo>
                <a:cubicBezTo>
                  <a:pt x="6381" y="21014"/>
                  <a:pt x="6406" y="20973"/>
                  <a:pt x="6454" y="20947"/>
                </a:cubicBezTo>
                <a:lnTo>
                  <a:pt x="11169" y="10444"/>
                </a:lnTo>
                <a:cubicBezTo>
                  <a:pt x="10985" y="10473"/>
                  <a:pt x="10613" y="10531"/>
                  <a:pt x="10058" y="10610"/>
                </a:cubicBezTo>
                <a:cubicBezTo>
                  <a:pt x="9502" y="10689"/>
                  <a:pt x="8874" y="10776"/>
                  <a:pt x="8164" y="10867"/>
                </a:cubicBezTo>
                <a:cubicBezTo>
                  <a:pt x="7454" y="10960"/>
                  <a:pt x="6705" y="11061"/>
                  <a:pt x="5922" y="11171"/>
                </a:cubicBezTo>
                <a:cubicBezTo>
                  <a:pt x="5135" y="11284"/>
                  <a:pt x="4401" y="11387"/>
                  <a:pt x="3724" y="11483"/>
                </a:cubicBezTo>
                <a:cubicBezTo>
                  <a:pt x="3043" y="11579"/>
                  <a:pt x="2459" y="11654"/>
                  <a:pt x="1966" y="11707"/>
                </a:cubicBezTo>
                <a:cubicBezTo>
                  <a:pt x="1473" y="11760"/>
                  <a:pt x="1178" y="11786"/>
                  <a:pt x="1087" y="11786"/>
                </a:cubicBezTo>
                <a:cubicBezTo>
                  <a:pt x="777" y="11786"/>
                  <a:pt x="521" y="11733"/>
                  <a:pt x="314" y="11623"/>
                </a:cubicBezTo>
                <a:cubicBezTo>
                  <a:pt x="106" y="11510"/>
                  <a:pt x="0" y="11385"/>
                  <a:pt x="0" y="11248"/>
                </a:cubicBezTo>
                <a:cubicBezTo>
                  <a:pt x="0" y="11186"/>
                  <a:pt x="14" y="11150"/>
                  <a:pt x="43" y="11133"/>
                </a:cubicBezTo>
                <a:lnTo>
                  <a:pt x="4879" y="424"/>
                </a:lnTo>
                <a:cubicBezTo>
                  <a:pt x="4942" y="302"/>
                  <a:pt x="5067" y="201"/>
                  <a:pt x="5261" y="120"/>
                </a:cubicBezTo>
                <a:cubicBezTo>
                  <a:pt x="5454" y="40"/>
                  <a:pt x="5671" y="0"/>
                  <a:pt x="5922" y="0"/>
                </a:cubicBezTo>
                <a:lnTo>
                  <a:pt x="13874" y="0"/>
                </a:lnTo>
                <a:cubicBezTo>
                  <a:pt x="14155" y="0"/>
                  <a:pt x="14396" y="52"/>
                  <a:pt x="14604" y="153"/>
                </a:cubicBezTo>
                <a:cubicBezTo>
                  <a:pt x="14812" y="256"/>
                  <a:pt x="14918" y="386"/>
                  <a:pt x="14918" y="539"/>
                </a:cubicBezTo>
                <a:cubicBezTo>
                  <a:pt x="14918" y="585"/>
                  <a:pt x="14908" y="623"/>
                  <a:pt x="14894" y="652"/>
                </a:cubicBezTo>
                <a:cubicBezTo>
                  <a:pt x="14879" y="686"/>
                  <a:pt x="14855" y="729"/>
                  <a:pt x="14821" y="779"/>
                </a:cubicBezTo>
                <a:lnTo>
                  <a:pt x="10662" y="6801"/>
                </a:lnTo>
                <a:cubicBezTo>
                  <a:pt x="10845" y="6770"/>
                  <a:pt x="11208" y="6719"/>
                  <a:pt x="11749" y="6647"/>
                </a:cubicBezTo>
                <a:cubicBezTo>
                  <a:pt x="12290" y="6573"/>
                  <a:pt x="12913" y="6491"/>
                  <a:pt x="13618" y="6398"/>
                </a:cubicBezTo>
                <a:cubicBezTo>
                  <a:pt x="14329" y="6307"/>
                  <a:pt x="15063" y="6206"/>
                  <a:pt x="15821" y="6095"/>
                </a:cubicBezTo>
                <a:cubicBezTo>
                  <a:pt x="16575" y="5983"/>
                  <a:pt x="17290" y="5884"/>
                  <a:pt x="17971" y="5800"/>
                </a:cubicBezTo>
                <a:cubicBezTo>
                  <a:pt x="18648" y="5719"/>
                  <a:pt x="19227" y="5647"/>
                  <a:pt x="19706" y="5589"/>
                </a:cubicBezTo>
                <a:cubicBezTo>
                  <a:pt x="20179" y="5534"/>
                  <a:pt x="20464" y="5503"/>
                  <a:pt x="20561" y="550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n-GB" sz="5800" noProof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0" name="Titelplatzhalter 3"/>
          <p:cNvSpPr>
            <a:spLocks noGrp="1"/>
          </p:cNvSpPr>
          <p:nvPr>
            <p:ph type="title" hasCustomPrompt="1"/>
          </p:nvPr>
        </p:nvSpPr>
        <p:spPr>
          <a:xfrm>
            <a:off x="917862" y="111920"/>
            <a:ext cx="6998239" cy="51450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/>
            </a:lvl1pPr>
          </a:lstStyle>
          <a:p>
            <a:r>
              <a:rPr lang="en-GB" noProof="0"/>
              <a:t>Timeline</a:t>
            </a:r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603038" y="3899999"/>
            <a:ext cx="3924268" cy="1095867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603038" y="3270023"/>
            <a:ext cx="3924267" cy="563043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603038" y="1703147"/>
            <a:ext cx="3924268" cy="1095867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03038" y="1073171"/>
            <a:ext cx="3924267" cy="563043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18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306657" y="3067969"/>
            <a:ext cx="3924268" cy="1095867"/>
          </a:xfrm>
        </p:spPr>
        <p:txBody>
          <a:bodyPr wrap="square" lIns="0" tIns="0" rIns="0" bIns="0">
            <a:noAutofit/>
          </a:bodyPr>
          <a:lstStyle>
            <a:lvl1pPr marL="0" indent="0" algn="r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06658" y="2437993"/>
            <a:ext cx="3924267" cy="563043"/>
          </a:xfrm>
        </p:spPr>
        <p:txBody>
          <a:bodyPr wrap="square" lIns="0" tIns="0" rIns="0" bIns="0" anchor="b">
            <a:noAutofit/>
          </a:bodyPr>
          <a:lstStyle>
            <a:lvl1pPr marL="0" indent="0" algn="r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en-GB" noProof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2276202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Straight Connector 8"/>
          <p:cNvCxnSpPr/>
          <p:nvPr userDrawn="1"/>
        </p:nvCxnSpPr>
        <p:spPr>
          <a:xfrm>
            <a:off x="4416984" y="2055890"/>
            <a:ext cx="2617" cy="148624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17"/>
          <p:cNvCxnSpPr/>
          <p:nvPr userDrawn="1"/>
        </p:nvCxnSpPr>
        <p:spPr>
          <a:xfrm flipH="1">
            <a:off x="4416984" y="-152855"/>
            <a:ext cx="2617" cy="163609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603038" y="3899999"/>
            <a:ext cx="3924268" cy="1095867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31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603038" y="3270023"/>
            <a:ext cx="3924267" cy="563043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32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603038" y="1703147"/>
            <a:ext cx="3924268" cy="1095867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33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03038" y="1073171"/>
            <a:ext cx="3924267" cy="563043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34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306657" y="3067969"/>
            <a:ext cx="3924268" cy="1095867"/>
          </a:xfrm>
        </p:spPr>
        <p:txBody>
          <a:bodyPr wrap="square" lIns="0" tIns="0" rIns="0" bIns="0">
            <a:noAutofit/>
          </a:bodyPr>
          <a:lstStyle>
            <a:lvl1pPr marL="0" indent="0" algn="r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35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06658" y="2437993"/>
            <a:ext cx="3924267" cy="563043"/>
          </a:xfrm>
        </p:spPr>
        <p:txBody>
          <a:bodyPr wrap="square" lIns="0" tIns="0" rIns="0" bIns="0" anchor="b">
            <a:noAutofit/>
          </a:bodyPr>
          <a:lstStyle>
            <a:lvl1pPr marL="0" indent="0" algn="r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en-GB" noProof="0"/>
              <a:t>Headline</a:t>
            </a:r>
          </a:p>
        </p:txBody>
      </p:sp>
      <p:cxnSp>
        <p:nvCxnSpPr>
          <p:cNvPr id="36" name="Straight Connector 8"/>
          <p:cNvCxnSpPr/>
          <p:nvPr userDrawn="1"/>
        </p:nvCxnSpPr>
        <p:spPr>
          <a:xfrm>
            <a:off x="4416983" y="4463143"/>
            <a:ext cx="0" cy="136071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62235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AutoShape 39"/>
          <p:cNvSpPr>
            <a:spLocks/>
          </p:cNvSpPr>
          <p:nvPr userDrawn="1"/>
        </p:nvSpPr>
        <p:spPr bwMode="auto">
          <a:xfrm>
            <a:off x="4249883" y="4679723"/>
            <a:ext cx="311543" cy="343298"/>
          </a:xfrm>
          <a:custGeom>
            <a:avLst/>
            <a:gdLst>
              <a:gd name="T0" fmla="*/ 10797 w 21595"/>
              <a:gd name="T1" fmla="*/ 10800 h 21600"/>
              <a:gd name="T2" fmla="*/ 10797 w 21595"/>
              <a:gd name="T3" fmla="*/ 10800 h 21600"/>
              <a:gd name="T4" fmla="*/ 10797 w 21595"/>
              <a:gd name="T5" fmla="*/ 10800 h 21600"/>
              <a:gd name="T6" fmla="*/ 10797 w 21595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595" h="21600">
                <a:moveTo>
                  <a:pt x="8043" y="21599"/>
                </a:moveTo>
                <a:cubicBezTo>
                  <a:pt x="7769" y="21599"/>
                  <a:pt x="7477" y="21507"/>
                  <a:pt x="7164" y="21320"/>
                </a:cubicBezTo>
                <a:cubicBezTo>
                  <a:pt x="6850" y="21132"/>
                  <a:pt x="6608" y="20916"/>
                  <a:pt x="6436" y="20665"/>
                </a:cubicBezTo>
                <a:lnTo>
                  <a:pt x="266" y="11697"/>
                </a:lnTo>
                <a:cubicBezTo>
                  <a:pt x="88" y="11439"/>
                  <a:pt x="0" y="11120"/>
                  <a:pt x="0" y="10741"/>
                </a:cubicBezTo>
                <a:cubicBezTo>
                  <a:pt x="0" y="10362"/>
                  <a:pt x="88" y="10047"/>
                  <a:pt x="266" y="9799"/>
                </a:cubicBezTo>
                <a:lnTo>
                  <a:pt x="2307" y="6831"/>
                </a:lnTo>
                <a:cubicBezTo>
                  <a:pt x="2488" y="6573"/>
                  <a:pt x="2708" y="6445"/>
                  <a:pt x="2970" y="6452"/>
                </a:cubicBezTo>
                <a:cubicBezTo>
                  <a:pt x="3233" y="6459"/>
                  <a:pt x="3448" y="6583"/>
                  <a:pt x="3622" y="6831"/>
                </a:cubicBezTo>
                <a:lnTo>
                  <a:pt x="7903" y="13022"/>
                </a:lnTo>
                <a:cubicBezTo>
                  <a:pt x="8082" y="13280"/>
                  <a:pt x="8302" y="13408"/>
                  <a:pt x="8567" y="13408"/>
                </a:cubicBezTo>
                <a:cubicBezTo>
                  <a:pt x="8827" y="13408"/>
                  <a:pt x="9045" y="13280"/>
                  <a:pt x="9221" y="13022"/>
                </a:cubicBezTo>
                <a:lnTo>
                  <a:pt x="17965" y="393"/>
                </a:lnTo>
                <a:cubicBezTo>
                  <a:pt x="18144" y="127"/>
                  <a:pt x="18364" y="0"/>
                  <a:pt x="18629" y="0"/>
                </a:cubicBezTo>
                <a:cubicBezTo>
                  <a:pt x="18888" y="0"/>
                  <a:pt x="19109" y="127"/>
                  <a:pt x="19292" y="393"/>
                </a:cubicBezTo>
                <a:lnTo>
                  <a:pt x="21333" y="3339"/>
                </a:lnTo>
                <a:cubicBezTo>
                  <a:pt x="21511" y="3601"/>
                  <a:pt x="21600" y="3920"/>
                  <a:pt x="21595" y="4299"/>
                </a:cubicBezTo>
                <a:cubicBezTo>
                  <a:pt x="21590" y="4678"/>
                  <a:pt x="21502" y="4993"/>
                  <a:pt x="21333" y="5241"/>
                </a:cubicBezTo>
                <a:lnTo>
                  <a:pt x="10664" y="20665"/>
                </a:lnTo>
                <a:cubicBezTo>
                  <a:pt x="10482" y="20930"/>
                  <a:pt x="10237" y="21146"/>
                  <a:pt x="9929" y="21330"/>
                </a:cubicBezTo>
                <a:cubicBezTo>
                  <a:pt x="9620" y="21511"/>
                  <a:pt x="9339" y="21599"/>
                  <a:pt x="9079" y="21599"/>
                </a:cubicBezTo>
                <a:lnTo>
                  <a:pt x="8043" y="215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lIns="42663" tIns="42663" rIns="42663" bIns="42663" anchor="ctr"/>
          <a:lstStyle/>
          <a:p>
            <a:pPr defTabSz="383962">
              <a:defRPr/>
            </a:pPr>
            <a:endParaRPr lang="en-GB" sz="2400" noProof="0">
              <a:solidFill>
                <a:schemeClr val="accent5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cxnSp>
        <p:nvCxnSpPr>
          <p:cNvPr id="29" name="Straight Connector 8"/>
          <p:cNvCxnSpPr/>
          <p:nvPr userDrawn="1"/>
        </p:nvCxnSpPr>
        <p:spPr>
          <a:xfrm flipH="1">
            <a:off x="4409888" y="3091039"/>
            <a:ext cx="7096" cy="158868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17"/>
          <p:cNvCxnSpPr/>
          <p:nvPr userDrawn="1"/>
        </p:nvCxnSpPr>
        <p:spPr>
          <a:xfrm flipH="1">
            <a:off x="4416984" y="-790835"/>
            <a:ext cx="2617" cy="163609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603038" y="3262019"/>
            <a:ext cx="3924268" cy="1095867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32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603038" y="2632043"/>
            <a:ext cx="3924267" cy="563043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3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603038" y="1065167"/>
            <a:ext cx="3924268" cy="1095867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34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03038" y="435191"/>
            <a:ext cx="3924267" cy="563043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en-GB" noProof="0"/>
              <a:t>Headline</a:t>
            </a:r>
          </a:p>
        </p:txBody>
      </p:sp>
      <p:sp>
        <p:nvSpPr>
          <p:cNvPr id="35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306657" y="2429989"/>
            <a:ext cx="3924268" cy="1095867"/>
          </a:xfrm>
        </p:spPr>
        <p:txBody>
          <a:bodyPr wrap="square" lIns="0" tIns="0" rIns="0" bIns="0">
            <a:noAutofit/>
          </a:bodyPr>
          <a:lstStyle>
            <a:lvl1pPr marL="0" indent="0" algn="r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3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06658" y="1800013"/>
            <a:ext cx="3924267" cy="563043"/>
          </a:xfrm>
        </p:spPr>
        <p:txBody>
          <a:bodyPr wrap="square" lIns="0" tIns="0" rIns="0" bIns="0" anchor="b">
            <a:noAutofit/>
          </a:bodyPr>
          <a:lstStyle>
            <a:lvl1pPr marL="0" indent="0" algn="r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en-GB" noProof="0"/>
              <a:t>Headline</a:t>
            </a:r>
          </a:p>
        </p:txBody>
      </p:sp>
      <p:cxnSp>
        <p:nvCxnSpPr>
          <p:cNvPr id="37" name="Straight Connector 8"/>
          <p:cNvCxnSpPr/>
          <p:nvPr userDrawn="1"/>
        </p:nvCxnSpPr>
        <p:spPr>
          <a:xfrm>
            <a:off x="4409888" y="1387096"/>
            <a:ext cx="0" cy="136071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21644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1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elplatzhalter 3"/>
          <p:cNvSpPr>
            <a:spLocks noGrp="1"/>
          </p:cNvSpPr>
          <p:nvPr>
            <p:ph type="title"/>
          </p:nvPr>
        </p:nvSpPr>
        <p:spPr>
          <a:xfrm>
            <a:off x="-4761" y="111919"/>
            <a:ext cx="6565050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/>
              <a:t>Titelmasterformat</a:t>
            </a:r>
          </a:p>
        </p:txBody>
      </p:sp>
      <p:sp>
        <p:nvSpPr>
          <p:cNvPr id="37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285601" y="996959"/>
            <a:ext cx="1620000" cy="1620000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/>
              <a:t>Part 1 Title…</a:t>
            </a:r>
          </a:p>
        </p:txBody>
      </p:sp>
      <p:sp>
        <p:nvSpPr>
          <p:cNvPr id="38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2241497" y="996959"/>
            <a:ext cx="1620000" cy="1620000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/>
              <a:t>Part 2 Title…</a:t>
            </a:r>
          </a:p>
        </p:txBody>
      </p:sp>
      <p:sp>
        <p:nvSpPr>
          <p:cNvPr id="3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2241497" y="2859753"/>
            <a:ext cx="1620000" cy="1620000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/>
              <a:t>Part 3 Title…</a:t>
            </a:r>
          </a:p>
        </p:txBody>
      </p:sp>
      <p:sp>
        <p:nvSpPr>
          <p:cNvPr id="40" name="Textplatzhalter 2"/>
          <p:cNvSpPr>
            <a:spLocks noGrp="1"/>
          </p:cNvSpPr>
          <p:nvPr>
            <p:ph type="body" sz="quarter" idx="14" hasCustomPrompt="1"/>
          </p:nvPr>
        </p:nvSpPr>
        <p:spPr>
          <a:xfrm>
            <a:off x="4206918" y="2858733"/>
            <a:ext cx="1620000" cy="1620000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/>
              <a:t>Part 4 Title…</a:t>
            </a:r>
          </a:p>
        </p:txBody>
      </p:sp>
    </p:spTree>
    <p:extLst>
      <p:ext uri="{BB962C8B-B14F-4D97-AF65-F5344CB8AC3E}">
        <p14:creationId xmlns:p14="http://schemas.microsoft.com/office/powerpoint/2010/main" val="174941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lay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294794" y="1024929"/>
            <a:ext cx="1620000" cy="162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26" name="Picture Placeholder 24"/>
          <p:cNvSpPr>
            <a:spLocks noGrp="1"/>
          </p:cNvSpPr>
          <p:nvPr>
            <p:ph type="pic" sz="quarter" idx="14"/>
          </p:nvPr>
        </p:nvSpPr>
        <p:spPr>
          <a:xfrm>
            <a:off x="1915694" y="2646356"/>
            <a:ext cx="1620000" cy="162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en-GB" noProof="0" dirty="0"/>
          </a:p>
        </p:txBody>
      </p:sp>
      <p:sp>
        <p:nvSpPr>
          <p:cNvPr id="37" name="Picture Placeholder 24"/>
          <p:cNvSpPr>
            <a:spLocks noGrp="1"/>
          </p:cNvSpPr>
          <p:nvPr>
            <p:ph type="pic" sz="quarter" idx="15"/>
          </p:nvPr>
        </p:nvSpPr>
        <p:spPr>
          <a:xfrm>
            <a:off x="3532116" y="1024929"/>
            <a:ext cx="1620000" cy="162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38" name="Picture Placeholder 24"/>
          <p:cNvSpPr>
            <a:spLocks noGrp="1"/>
          </p:cNvSpPr>
          <p:nvPr>
            <p:ph type="pic" sz="quarter" idx="16"/>
          </p:nvPr>
        </p:nvSpPr>
        <p:spPr>
          <a:xfrm>
            <a:off x="5150974" y="2646356"/>
            <a:ext cx="1620000" cy="162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41" name="Picture Placeholder 24"/>
          <p:cNvSpPr>
            <a:spLocks noGrp="1"/>
          </p:cNvSpPr>
          <p:nvPr>
            <p:ph type="pic" sz="quarter" idx="17"/>
          </p:nvPr>
        </p:nvSpPr>
        <p:spPr>
          <a:xfrm>
            <a:off x="6774201" y="1024929"/>
            <a:ext cx="1620000" cy="162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8" name="Titelplatzhalter 3"/>
          <p:cNvSpPr>
            <a:spLocks noGrp="1"/>
          </p:cNvSpPr>
          <p:nvPr>
            <p:ph type="title"/>
          </p:nvPr>
        </p:nvSpPr>
        <p:spPr>
          <a:xfrm>
            <a:off x="-4762" y="111919"/>
            <a:ext cx="6575683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/>
              <a:t>Titelmasterformat</a:t>
            </a:r>
          </a:p>
        </p:txBody>
      </p:sp>
    </p:spTree>
    <p:extLst>
      <p:ext uri="{BB962C8B-B14F-4D97-AF65-F5344CB8AC3E}">
        <p14:creationId xmlns:p14="http://schemas.microsoft.com/office/powerpoint/2010/main" val="3404548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ygrou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294794" y="1005220"/>
            <a:ext cx="1620000" cy="162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37" name="Picture Placeholder 24"/>
          <p:cNvSpPr>
            <a:spLocks noGrp="1"/>
          </p:cNvSpPr>
          <p:nvPr>
            <p:ph type="pic" sz="quarter" idx="15"/>
          </p:nvPr>
        </p:nvSpPr>
        <p:spPr>
          <a:xfrm>
            <a:off x="2491113" y="1005220"/>
            <a:ext cx="1620000" cy="162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41" name="Picture Placeholder 24"/>
          <p:cNvSpPr>
            <a:spLocks noGrp="1"/>
          </p:cNvSpPr>
          <p:nvPr>
            <p:ph type="pic" sz="quarter" idx="17"/>
          </p:nvPr>
        </p:nvSpPr>
        <p:spPr>
          <a:xfrm>
            <a:off x="4687432" y="1005220"/>
            <a:ext cx="1620000" cy="162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8" name="Titelplatzhalter 3"/>
          <p:cNvSpPr>
            <a:spLocks noGrp="1"/>
          </p:cNvSpPr>
          <p:nvPr>
            <p:ph type="title"/>
          </p:nvPr>
        </p:nvSpPr>
        <p:spPr>
          <a:xfrm>
            <a:off x="-4762" y="111919"/>
            <a:ext cx="6575683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/>
              <a:t>Titelmasterformat</a:t>
            </a:r>
          </a:p>
        </p:txBody>
      </p:sp>
      <p:sp>
        <p:nvSpPr>
          <p:cNvPr id="9" name="Picture Placeholder 24"/>
          <p:cNvSpPr>
            <a:spLocks noGrp="1"/>
          </p:cNvSpPr>
          <p:nvPr>
            <p:ph type="pic" sz="quarter" idx="18"/>
          </p:nvPr>
        </p:nvSpPr>
        <p:spPr>
          <a:xfrm>
            <a:off x="294794" y="2632067"/>
            <a:ext cx="1620000" cy="162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10" name="Picture Placeholder 24"/>
          <p:cNvSpPr>
            <a:spLocks noGrp="1"/>
          </p:cNvSpPr>
          <p:nvPr>
            <p:ph type="pic" sz="quarter" idx="19"/>
          </p:nvPr>
        </p:nvSpPr>
        <p:spPr>
          <a:xfrm>
            <a:off x="2491113" y="2632067"/>
            <a:ext cx="1620000" cy="162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11" name="Picture Placeholder 24"/>
          <p:cNvSpPr>
            <a:spLocks noGrp="1"/>
          </p:cNvSpPr>
          <p:nvPr>
            <p:ph type="pic" sz="quarter" idx="20"/>
          </p:nvPr>
        </p:nvSpPr>
        <p:spPr>
          <a:xfrm>
            <a:off x="4687432" y="2632067"/>
            <a:ext cx="1620000" cy="162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12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883750" y="1005220"/>
            <a:ext cx="1620000" cy="162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13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6883750" y="2632067"/>
            <a:ext cx="1620000" cy="162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17243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dresse_Last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7181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s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platzhalter 3"/>
          <p:cNvSpPr>
            <a:spLocks noGrp="1"/>
          </p:cNvSpPr>
          <p:nvPr>
            <p:ph type="title"/>
          </p:nvPr>
        </p:nvSpPr>
        <p:spPr>
          <a:xfrm>
            <a:off x="-4761" y="111919"/>
            <a:ext cx="6596948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Titelmasterformat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6864" y="1698551"/>
            <a:ext cx="8562974" cy="2408274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296864" y="1001413"/>
            <a:ext cx="8562975" cy="563043"/>
          </a:xfrm>
        </p:spPr>
        <p:txBody>
          <a:bodyPr wrap="square" lIns="0" tIns="0" rIns="0" bIns="0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en-GB" noProof="0"/>
              <a:t>Headlines</a:t>
            </a:r>
          </a:p>
        </p:txBody>
      </p:sp>
    </p:spTree>
    <p:extLst>
      <p:ext uri="{BB962C8B-B14F-4D97-AF65-F5344CB8AC3E}">
        <p14:creationId xmlns:p14="http://schemas.microsoft.com/office/powerpoint/2010/main" val="12036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platzhalter 3"/>
          <p:cNvSpPr>
            <a:spLocks noGrp="1"/>
          </p:cNvSpPr>
          <p:nvPr>
            <p:ph type="title"/>
          </p:nvPr>
        </p:nvSpPr>
        <p:spPr>
          <a:xfrm>
            <a:off x="-4762" y="111919"/>
            <a:ext cx="6607581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Titelmasterformat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6864" y="980854"/>
            <a:ext cx="8562974" cy="3125972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16545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1" y="111919"/>
            <a:ext cx="6596948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/>
              <a:t>Titelmasterformat</a:t>
            </a:r>
          </a:p>
        </p:txBody>
      </p:sp>
      <p:sp>
        <p:nvSpPr>
          <p:cNvPr id="6" name="Bildplatzhalter 5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837010"/>
            <a:ext cx="9143999" cy="3309938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GB" noProof="0"/>
              <a:t>FULL Image</a:t>
            </a:r>
          </a:p>
        </p:txBody>
      </p:sp>
    </p:spTree>
    <p:extLst>
      <p:ext uri="{BB962C8B-B14F-4D97-AF65-F5344CB8AC3E}">
        <p14:creationId xmlns:p14="http://schemas.microsoft.com/office/powerpoint/2010/main" val="142661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6"/>
          <p:cNvSpPr/>
          <p:nvPr userDrawn="1"/>
        </p:nvSpPr>
        <p:spPr>
          <a:xfrm rot="16200000">
            <a:off x="-778579" y="778581"/>
            <a:ext cx="5143498" cy="3586336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>
              <a:latin typeface="Trebuchet MS" pitchFamily="34" charset="0"/>
            </a:endParaRPr>
          </a:p>
        </p:txBody>
      </p:sp>
      <p:sp>
        <p:nvSpPr>
          <p:cNvPr id="6" name="Titelplatzhalter 3"/>
          <p:cNvSpPr txBox="1">
            <a:spLocks/>
          </p:cNvSpPr>
          <p:nvPr userDrawn="1"/>
        </p:nvSpPr>
        <p:spPr>
          <a:xfrm>
            <a:off x="214432" y="3004049"/>
            <a:ext cx="3041298" cy="84313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3878" rtl="0" eaLnBrk="1" latinLnBrk="0" hangingPunct="1">
              <a:spcBef>
                <a:spcPct val="0"/>
              </a:spcBef>
              <a:buNone/>
              <a:defRPr sz="2800" b="1" kern="1200" cap="all" normalizeH="0" baseline="0">
                <a:solidFill>
                  <a:schemeClr val="bg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r>
              <a:rPr lang="en-GB" sz="1100" b="0" cap="none" dirty="0"/>
              <a:t>Subtext</a:t>
            </a:r>
          </a:p>
        </p:txBody>
      </p:sp>
      <p:cxnSp>
        <p:nvCxnSpPr>
          <p:cNvPr id="8" name="Gerade Verbindung 7"/>
          <p:cNvCxnSpPr/>
          <p:nvPr userDrawn="1"/>
        </p:nvCxnSpPr>
        <p:spPr>
          <a:xfrm>
            <a:off x="1114978" y="2804733"/>
            <a:ext cx="120346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elplatzhalter 3"/>
          <p:cNvSpPr txBox="1">
            <a:spLocks/>
          </p:cNvSpPr>
          <p:nvPr userDrawn="1"/>
        </p:nvSpPr>
        <p:spPr>
          <a:xfrm>
            <a:off x="216420" y="1769889"/>
            <a:ext cx="3041298" cy="84313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3878" rtl="0" eaLnBrk="1" latinLnBrk="0" hangingPunct="1">
              <a:spcBef>
                <a:spcPct val="0"/>
              </a:spcBef>
              <a:buNone/>
              <a:defRPr sz="2800" b="1" kern="1200" cap="all" normalizeH="0" baseline="0">
                <a:solidFill>
                  <a:schemeClr val="bg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r>
              <a:rPr lang="en-GB" sz="3000" b="0" cap="none" dirty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1500162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&gt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grammplatzhalter 2"/>
          <p:cNvSpPr>
            <a:spLocks noGrp="1"/>
          </p:cNvSpPr>
          <p:nvPr>
            <p:ph type="chart" sz="quarter" idx="14"/>
          </p:nvPr>
        </p:nvSpPr>
        <p:spPr>
          <a:xfrm>
            <a:off x="296234" y="964406"/>
            <a:ext cx="4102100" cy="3286125"/>
          </a:xfrm>
        </p:spPr>
        <p:txBody>
          <a:bodyPr/>
          <a:lstStyle/>
          <a:p>
            <a:endParaRPr lang="en-GB" noProof="0"/>
          </a:p>
        </p:txBody>
      </p:sp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2" y="111919"/>
            <a:ext cx="6618213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/>
              <a:t>Titelmasterformat</a:t>
            </a:r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508206" y="964905"/>
            <a:ext cx="4351633" cy="3030280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116552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gt;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1" y="111919"/>
            <a:ext cx="6596948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/>
              <a:t>Titelmasterformat</a:t>
            </a:r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6235" y="964904"/>
            <a:ext cx="4102100" cy="3301410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  <p:sp>
        <p:nvSpPr>
          <p:cNvPr id="6" name="Diagrammplatzhalter 2"/>
          <p:cNvSpPr>
            <a:spLocks noGrp="1"/>
          </p:cNvSpPr>
          <p:nvPr>
            <p:ph type="chart" sz="quarter" idx="14"/>
          </p:nvPr>
        </p:nvSpPr>
        <p:spPr>
          <a:xfrm>
            <a:off x="4518837" y="964407"/>
            <a:ext cx="4330368" cy="3006854"/>
          </a:xfrm>
        </p:spPr>
        <p:txBody>
          <a:bodyPr/>
          <a:lstStyle/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419329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&gt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300039" y="964904"/>
            <a:ext cx="4098296" cy="32854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en-GB" noProof="0"/>
          </a:p>
        </p:txBody>
      </p:sp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1" y="111919"/>
            <a:ext cx="6596948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/>
              <a:t>Titelmasterformat</a:t>
            </a:r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508206" y="964905"/>
            <a:ext cx="4351633" cy="3030280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07457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2"/>
          <p:cNvSpPr>
            <a:spLocks noGrp="1"/>
          </p:cNvSpPr>
          <p:nvPr>
            <p:ph type="body" idx="1"/>
          </p:nvPr>
        </p:nvSpPr>
        <p:spPr>
          <a:xfrm>
            <a:off x="299805" y="972460"/>
            <a:ext cx="8064216" cy="3038361"/>
          </a:xfrm>
          <a:prstGeom prst="rect">
            <a:avLst/>
          </a:prstGeom>
        </p:spPr>
        <p:txBody>
          <a:bodyPr vert="horz" lIns="217590" tIns="108794" rIns="217590" bIns="108794" rtlCol="0">
            <a:normAutofit/>
          </a:bodyPr>
          <a:lstStyle/>
          <a:p>
            <a:pPr lvl="0"/>
            <a:r>
              <a:rPr lang="en-GB" noProof="0" dirty="0" err="1"/>
              <a:t>Textmasterformat</a:t>
            </a:r>
            <a:r>
              <a:rPr lang="en-GB" noProof="0" dirty="0"/>
              <a:t> </a:t>
            </a:r>
            <a:r>
              <a:rPr lang="en-GB" noProof="0" dirty="0" err="1"/>
              <a:t>bearbeiten</a:t>
            </a:r>
            <a:endParaRPr lang="en-GB" noProof="0" dirty="0"/>
          </a:p>
          <a:p>
            <a:pPr lvl="1"/>
            <a:r>
              <a:rPr lang="en-GB" noProof="0" dirty="0" err="1"/>
              <a:t>Zweite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2"/>
            <a:r>
              <a:rPr lang="en-GB" noProof="0" dirty="0" err="1"/>
              <a:t>Dritte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3"/>
            <a:r>
              <a:rPr lang="en-GB" noProof="0" dirty="0" err="1"/>
              <a:t>Vierte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4"/>
            <a:r>
              <a:rPr lang="en-GB" noProof="0" dirty="0" err="1"/>
              <a:t>Fünfte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</p:txBody>
      </p:sp>
      <p:sp>
        <p:nvSpPr>
          <p:cNvPr id="55" name="Titelplatzhalter 3"/>
          <p:cNvSpPr>
            <a:spLocks noGrp="1"/>
          </p:cNvSpPr>
          <p:nvPr>
            <p:ph type="title"/>
          </p:nvPr>
        </p:nvSpPr>
        <p:spPr>
          <a:xfrm>
            <a:off x="-6888" y="111920"/>
            <a:ext cx="6588442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/>
              <a:t>Titelmasterformat</a:t>
            </a:r>
          </a:p>
        </p:txBody>
      </p:sp>
      <p:cxnSp>
        <p:nvCxnSpPr>
          <p:cNvPr id="5" name="Gerade Verbindung 4"/>
          <p:cNvCxnSpPr/>
          <p:nvPr userDrawn="1"/>
        </p:nvCxnSpPr>
        <p:spPr>
          <a:xfrm>
            <a:off x="-6889" y="4820977"/>
            <a:ext cx="5514993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35"/>
          <p:cNvSpPr txBox="1"/>
          <p:nvPr userDrawn="1"/>
        </p:nvSpPr>
        <p:spPr>
          <a:xfrm>
            <a:off x="3635896" y="4684917"/>
            <a:ext cx="42878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b="0" kern="1200" spc="50" baseline="0" noProof="0" dirty="0">
                <a:solidFill>
                  <a:schemeClr val="accent1"/>
                </a:solidFill>
                <a:latin typeface="Trebuchet MS" pitchFamily="34" charset="0"/>
                <a:cs typeface="Raleway"/>
              </a:rPr>
              <a:t>TAKING </a:t>
            </a:r>
            <a:r>
              <a:rPr lang="en-GB" sz="1000" b="1" kern="1200" spc="50" baseline="0" noProof="0" dirty="0">
                <a:solidFill>
                  <a:schemeClr val="accent1"/>
                </a:solidFill>
                <a:latin typeface="Trebuchet MS" pitchFamily="34" charset="0"/>
                <a:cs typeface="Raleway"/>
              </a:rPr>
              <a:t>COOPERATION</a:t>
            </a:r>
            <a:r>
              <a:rPr lang="en-GB" sz="1000" b="0" kern="1200" spc="50" baseline="0" noProof="0" dirty="0">
                <a:solidFill>
                  <a:schemeClr val="accent1"/>
                </a:solidFill>
                <a:latin typeface="Trebuchet MS" pitchFamily="34" charset="0"/>
                <a:cs typeface="Raleway"/>
              </a:rPr>
              <a:t> FORWARD</a:t>
            </a:r>
            <a:endParaRPr lang="en-GB" sz="1000" b="0" kern="1200" spc="50" baseline="0" noProof="0" dirty="0">
              <a:solidFill>
                <a:schemeClr val="accent1"/>
              </a:solidFill>
              <a:latin typeface="Trebuchet MS" pitchFamily="34" charset="0"/>
              <a:cs typeface="Lato Light"/>
            </a:endParaRPr>
          </a:p>
        </p:txBody>
      </p:sp>
      <p:pic>
        <p:nvPicPr>
          <p:cNvPr id="7" name="Picture 3" descr="\\ISTORAGE\-Print\MA27\Report_DOC\gfx.png"/>
          <p:cNvPicPr>
            <a:picLocks noChangeArrowheads="1"/>
          </p:cNvPicPr>
          <p:nvPr userDrawn="1"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277" y="4198081"/>
            <a:ext cx="860451" cy="893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27"/>
          <p:cNvSpPr txBox="1"/>
          <p:nvPr userDrawn="1"/>
        </p:nvSpPr>
        <p:spPr>
          <a:xfrm>
            <a:off x="8276806" y="4638769"/>
            <a:ext cx="640165" cy="338518"/>
          </a:xfrm>
          <a:prstGeom prst="rect">
            <a:avLst/>
          </a:prstGeom>
          <a:noFill/>
        </p:spPr>
        <p:txBody>
          <a:bodyPr wrap="none" lIns="182843" tIns="91422" rIns="182843" bIns="91422" rtlCol="0">
            <a:spAutoFit/>
          </a:bodyPr>
          <a:lstStyle/>
          <a:p>
            <a:pPr algn="ctr"/>
            <a:fld id="{260E2A6B-A809-4840-BF14-8648BC0BDF87}" type="slidenum">
              <a:rPr lang="en-GB" sz="1000" b="0" noProof="0" smtClean="0">
                <a:solidFill>
                  <a:schemeClr val="accent1"/>
                </a:solidFill>
                <a:latin typeface="Trebuchet MS" pitchFamily="34" charset="0"/>
                <a:cs typeface="Raleway Light"/>
              </a:rPr>
              <a:pPr algn="ctr"/>
              <a:t>‹#›</a:t>
            </a:fld>
            <a:endParaRPr lang="en-GB" sz="1000" b="0" noProof="0" dirty="0">
              <a:solidFill>
                <a:schemeClr val="accent1"/>
              </a:solidFill>
              <a:latin typeface="Trebuchet MS" pitchFamily="34" charset="0"/>
              <a:cs typeface="Raleway Light"/>
            </a:endParaRPr>
          </a:p>
        </p:txBody>
      </p:sp>
    </p:spTree>
    <p:extLst>
      <p:ext uri="{BB962C8B-B14F-4D97-AF65-F5344CB8AC3E}">
        <p14:creationId xmlns:p14="http://schemas.microsoft.com/office/powerpoint/2010/main" val="2581459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49" r:id="rId2"/>
    <p:sldLayoutId id="2147483859" r:id="rId3"/>
    <p:sldLayoutId id="2147483850" r:id="rId4"/>
    <p:sldLayoutId id="2147483861" r:id="rId5"/>
    <p:sldLayoutId id="2147483863" r:id="rId6"/>
    <p:sldLayoutId id="2147483847" r:id="rId7"/>
    <p:sldLayoutId id="2147483855" r:id="rId8"/>
    <p:sldLayoutId id="2147483854" r:id="rId9"/>
    <p:sldLayoutId id="2147483851" r:id="rId10"/>
    <p:sldLayoutId id="2147483852" r:id="rId11"/>
    <p:sldLayoutId id="2147483853" r:id="rId12"/>
    <p:sldLayoutId id="2147483864" r:id="rId13"/>
    <p:sldLayoutId id="2147483865" r:id="rId14"/>
    <p:sldLayoutId id="2147483866" r:id="rId15"/>
    <p:sldLayoutId id="2147483856" r:id="rId16"/>
    <p:sldLayoutId id="2147483860" r:id="rId17"/>
    <p:sldLayoutId id="2147483857" r:id="rId18"/>
    <p:sldLayoutId id="2147483858" r:id="rId19"/>
    <p:sldLayoutId id="2147483800" r:id="rId20"/>
    <p:sldLayoutId id="2147483862" r:id="rId21"/>
    <p:sldLayoutId id="2147483867" r:id="rId22"/>
  </p:sldLayoutIdLst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hf hdr="0" ftr="0" dt="0"/>
  <p:txStyles>
    <p:titleStyle>
      <a:lvl1pPr marL="216000" algn="l" defTabSz="913878" rtl="0" eaLnBrk="1" latinLnBrk="0" hangingPunct="1">
        <a:spcBef>
          <a:spcPct val="0"/>
        </a:spcBef>
        <a:buNone/>
        <a:defRPr sz="2800" b="1" kern="1200" cap="all" normalizeH="0" baseline="0">
          <a:solidFill>
            <a:schemeClr val="accent3">
              <a:lumMod val="75000"/>
            </a:schemeClr>
          </a:solidFill>
          <a:latin typeface="Trebuchet MS" pitchFamily="34" charset="0"/>
          <a:ea typeface="+mj-ea"/>
          <a:cs typeface="+mj-cs"/>
        </a:defRPr>
      </a:lvl1pPr>
    </p:titleStyle>
    <p:bodyStyle>
      <a:lvl1pPr marL="342705" indent="-342705" algn="l" defTabSz="913878" rtl="0" eaLnBrk="1" latinLnBrk="0" hangingPunct="1">
        <a:spcBef>
          <a:spcPct val="20000"/>
        </a:spcBef>
        <a:buClr>
          <a:schemeClr val="accent1"/>
        </a:buClr>
        <a:buSzPct val="80000"/>
        <a:buFont typeface="Wingdings 2" pitchFamily="18" charset="2"/>
        <a:buChar char=""/>
        <a:defRPr sz="2400" kern="1200">
          <a:solidFill>
            <a:schemeClr val="accent1"/>
          </a:solidFill>
          <a:latin typeface="Trebuchet MS" pitchFamily="34" charset="0"/>
          <a:ea typeface="+mn-ea"/>
          <a:cs typeface="+mn-cs"/>
        </a:defRPr>
      </a:lvl1pPr>
      <a:lvl2pPr marL="742527" indent="-285588" algn="l" defTabSz="913878" rtl="0" eaLnBrk="1" latinLnBrk="0" hangingPunct="1">
        <a:spcBef>
          <a:spcPct val="20000"/>
        </a:spcBef>
        <a:buClr>
          <a:schemeClr val="accent1"/>
        </a:buClr>
        <a:buSzPct val="80000"/>
        <a:buFont typeface="Wingdings" pitchFamily="2" charset="2"/>
        <a:buChar char=""/>
        <a:defRPr sz="2000" kern="1200">
          <a:solidFill>
            <a:schemeClr val="accent6">
              <a:lumMod val="50000"/>
            </a:schemeClr>
          </a:solidFill>
          <a:latin typeface="Trebuchet MS" pitchFamily="34" charset="0"/>
          <a:ea typeface="+mn-ea"/>
          <a:cs typeface="+mn-cs"/>
        </a:defRPr>
      </a:lvl2pPr>
      <a:lvl3pPr marL="1142349" indent="-228470" algn="l" defTabSz="913878" rtl="0" eaLnBrk="1" latinLnBrk="0" hangingPunct="1">
        <a:spcBef>
          <a:spcPct val="20000"/>
        </a:spcBef>
        <a:buClr>
          <a:schemeClr val="accent1"/>
        </a:buClr>
        <a:buSzPct val="100000"/>
        <a:buFont typeface="Trebuchet MS" pitchFamily="34" charset="0"/>
        <a:buChar char="&gt;"/>
        <a:defRPr sz="1800" kern="1200">
          <a:solidFill>
            <a:schemeClr val="accent6">
              <a:lumMod val="50000"/>
            </a:schemeClr>
          </a:solidFill>
          <a:latin typeface="Trebuchet MS" pitchFamily="34" charset="0"/>
          <a:ea typeface="+mn-ea"/>
          <a:cs typeface="+mn-cs"/>
        </a:defRPr>
      </a:lvl3pPr>
      <a:lvl4pPr marL="1599288" indent="-228470" algn="l" defTabSz="913878" rtl="0" eaLnBrk="1" latinLnBrk="0" hangingPunct="1">
        <a:spcBef>
          <a:spcPct val="20000"/>
        </a:spcBef>
        <a:buClr>
          <a:schemeClr val="accent1"/>
        </a:buClr>
        <a:buFont typeface="Trebuchet MS" pitchFamily="34" charset="0"/>
        <a:buChar char="&gt;"/>
        <a:defRPr sz="1800" kern="1200">
          <a:solidFill>
            <a:schemeClr val="accent6">
              <a:lumMod val="50000"/>
            </a:schemeClr>
          </a:solidFill>
          <a:latin typeface="Trebuchet MS" pitchFamily="34" charset="0"/>
          <a:ea typeface="+mn-ea"/>
          <a:cs typeface="+mn-cs"/>
        </a:defRPr>
      </a:lvl4pPr>
      <a:lvl5pPr marL="2056227" indent="-228470" algn="l" defTabSz="913878" rtl="0" eaLnBrk="1" latinLnBrk="0" hangingPunct="1">
        <a:spcBef>
          <a:spcPct val="20000"/>
        </a:spcBef>
        <a:buClr>
          <a:schemeClr val="accent1"/>
        </a:buClr>
        <a:buFont typeface="Trebuchet MS" pitchFamily="34" charset="0"/>
        <a:buChar char="&gt;"/>
        <a:defRPr sz="1800" kern="1200">
          <a:solidFill>
            <a:schemeClr val="accent6">
              <a:lumMod val="50000"/>
            </a:schemeClr>
          </a:solidFill>
          <a:latin typeface="Trebuchet MS" pitchFamily="34" charset="0"/>
          <a:ea typeface="+mn-ea"/>
          <a:cs typeface="+mn-cs"/>
        </a:defRPr>
      </a:lvl5pPr>
      <a:lvl6pPr marL="2513167" indent="-228470" algn="l" defTabSz="9138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106" indent="-228470" algn="l" defTabSz="9138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047" indent="-228470" algn="l" defTabSz="9138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986" indent="-228470" algn="l" defTabSz="9138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39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78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17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758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698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637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576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515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>
          <a:xfrm>
            <a:off x="1104926" y="4047650"/>
            <a:ext cx="7754912" cy="53469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sz="2200" dirty="0"/>
              <a:t>Introduction to the </a:t>
            </a:r>
            <a:br>
              <a:rPr lang="en-GB" sz="2200" dirty="0"/>
            </a:br>
            <a:r>
              <a:rPr lang="en-GB" sz="2200" dirty="0"/>
              <a:t>Interreg CENTRAL EUROPE Programme 2021-2027</a:t>
            </a:r>
            <a:endParaRPr lang="en-GB" sz="2400" i="1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AT" sz="1200" dirty="0"/>
              <a:t>Interreg CENTRAL EUROPE Managing Authority/Joint Secretariat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1104926" y="3513016"/>
            <a:ext cx="7754912" cy="429935"/>
          </a:xfrm>
        </p:spPr>
        <p:txBody>
          <a:bodyPr/>
          <a:lstStyle/>
          <a:p>
            <a:r>
              <a:rPr lang="en-GB" sz="1100" i="1" baseline="0" dirty="0"/>
              <a:t>Survey for Partner </a:t>
            </a:r>
            <a:r>
              <a:rPr lang="en-GB" sz="1100" i="1" baseline="0" dirty="0" smtClean="0"/>
              <a:t>Involvement</a:t>
            </a:r>
            <a:r>
              <a:rPr lang="sl-SI" sz="1100" i="1" baseline="0" dirty="0" smtClean="0"/>
              <a:t> - </a:t>
            </a:r>
            <a:r>
              <a:rPr lang="sl-SI" sz="1100" i="1" baseline="0" dirty="0" err="1" smtClean="0"/>
              <a:t>Slovenia</a:t>
            </a:r>
            <a:r>
              <a:rPr lang="de-AT" sz="1100" i="1" baseline="0" dirty="0"/>
              <a:t/>
            </a:r>
            <a:br>
              <a:rPr lang="de-AT" sz="1100" i="1" baseline="0" dirty="0"/>
            </a:br>
            <a:r>
              <a:rPr lang="de-AT" sz="1100" i="1" baseline="0" dirty="0" err="1"/>
              <a:t>from</a:t>
            </a:r>
            <a:r>
              <a:rPr lang="de-AT" sz="1100" i="1" baseline="0" dirty="0"/>
              <a:t> </a:t>
            </a:r>
            <a:r>
              <a:rPr lang="de-AT" sz="1100" i="1" baseline="0" dirty="0" smtClean="0"/>
              <a:t>1 </a:t>
            </a:r>
            <a:r>
              <a:rPr lang="de-AT" sz="1100" i="1" baseline="0" dirty="0" err="1" smtClean="0"/>
              <a:t>Ju</a:t>
            </a:r>
            <a:r>
              <a:rPr lang="sl-SI" sz="1100" i="1" baseline="0" dirty="0" err="1" smtClean="0"/>
              <a:t>ly</a:t>
            </a:r>
            <a:r>
              <a:rPr lang="de-AT" sz="1100" i="1" baseline="0" dirty="0" smtClean="0"/>
              <a:t> </a:t>
            </a:r>
            <a:r>
              <a:rPr lang="de-AT" sz="1100" i="1" baseline="0" dirty="0" err="1"/>
              <a:t>to</a:t>
            </a:r>
            <a:r>
              <a:rPr lang="de-AT" sz="1100" i="1" baseline="0" dirty="0"/>
              <a:t> </a:t>
            </a:r>
            <a:r>
              <a:rPr lang="sl-SI" sz="1100" i="1" baseline="0" dirty="0" smtClean="0"/>
              <a:t>15</a:t>
            </a:r>
            <a:r>
              <a:rPr lang="de-AT" sz="1100" i="1" baseline="0" dirty="0" smtClean="0"/>
              <a:t> </a:t>
            </a:r>
            <a:r>
              <a:rPr lang="de-AT" sz="1100" i="1" baseline="0" dirty="0" err="1"/>
              <a:t>July</a:t>
            </a:r>
            <a:r>
              <a:rPr lang="de-AT" sz="1100" i="1" baseline="0" dirty="0"/>
              <a:t> 2020</a:t>
            </a:r>
            <a:endParaRPr lang="de-AT" sz="1100" i="1" dirty="0"/>
          </a:p>
        </p:txBody>
      </p:sp>
    </p:spTree>
    <p:extLst>
      <p:ext uri="{BB962C8B-B14F-4D97-AF65-F5344CB8AC3E}">
        <p14:creationId xmlns:p14="http://schemas.microsoft.com/office/powerpoint/2010/main" val="843689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/>
          <p:nvPr/>
        </p:nvSpPr>
        <p:spPr>
          <a:xfrm>
            <a:off x="0" y="4208429"/>
            <a:ext cx="9144000" cy="9900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0" name="Titel 13"/>
          <p:cNvSpPr txBox="1">
            <a:spLocks/>
          </p:cNvSpPr>
          <p:nvPr/>
        </p:nvSpPr>
        <p:spPr>
          <a:xfrm>
            <a:off x="-4762" y="111919"/>
            <a:ext cx="9685210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16000" algn="l" defTabSz="913878" rtl="0" eaLnBrk="1" latinLnBrk="0" hangingPunct="1">
              <a:spcBef>
                <a:spcPct val="0"/>
              </a:spcBef>
              <a:buNone/>
              <a:defRPr sz="2800" b="1" kern="1200" cap="all" normalizeH="0" baseline="0"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r>
              <a:rPr lang="en-GB" cap="none" dirty="0">
                <a:solidFill>
                  <a:schemeClr val="bg1"/>
                </a:solidFill>
              </a:rPr>
              <a:t>Interreg transnational cooperation in central Europe</a:t>
            </a:r>
            <a:endParaRPr lang="de-AT" cap="none" dirty="0">
              <a:solidFill>
                <a:schemeClr val="bg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2D207AF-C0FC-4573-8C3C-C613E3837E84}"/>
              </a:ext>
            </a:extLst>
          </p:cNvPr>
          <p:cNvGrpSpPr/>
          <p:nvPr/>
        </p:nvGrpSpPr>
        <p:grpSpPr>
          <a:xfrm>
            <a:off x="264137" y="817169"/>
            <a:ext cx="8615726" cy="4246756"/>
            <a:chOff x="1" y="603165"/>
            <a:chExt cx="9164144" cy="451707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53E4A92-03B8-4BFD-8093-CAAC9C42266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30" r="5232" b="5040"/>
            <a:stretch/>
          </p:blipFill>
          <p:spPr bwMode="auto">
            <a:xfrm>
              <a:off x="1" y="603165"/>
              <a:ext cx="9144000" cy="45170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22954F6-8A2D-4E47-BA37-26EA47FC9475}"/>
                </a:ext>
              </a:extLst>
            </p:cNvPr>
            <p:cNvSpPr txBox="1"/>
            <p:nvPr/>
          </p:nvSpPr>
          <p:spPr>
            <a:xfrm>
              <a:off x="6376071" y="603165"/>
              <a:ext cx="2788074" cy="4517076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lIns="102392" tIns="51196" rIns="102392" bIns="51196" rtlCol="0">
              <a:noAutofit/>
            </a:bodyPr>
            <a:lstStyle/>
            <a:p>
              <a:endParaRPr lang="en-US" sz="1400" b="1" dirty="0">
                <a:solidFill>
                  <a:schemeClr val="bg1"/>
                </a:solidFill>
                <a:latin typeface="Trebuchet MS" pitchFamily="34" charset="0"/>
                <a:cs typeface="Raleway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B270A8-865F-4682-86E5-000926F5A3A1}"/>
                </a:ext>
              </a:extLst>
            </p:cNvPr>
            <p:cNvSpPr txBox="1"/>
            <p:nvPr/>
          </p:nvSpPr>
          <p:spPr>
            <a:xfrm>
              <a:off x="6366242" y="844458"/>
              <a:ext cx="1486663" cy="339131"/>
            </a:xfrm>
            <a:prstGeom prst="rect">
              <a:avLst/>
            </a:prstGeom>
            <a:noFill/>
          </p:spPr>
          <p:txBody>
            <a:bodyPr wrap="square" lIns="102392" tIns="51196" rIns="102392" bIns="51196" rtlCol="0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  <a:latin typeface="Trebuchet MS" pitchFamily="34" charset="0"/>
                  <a:cs typeface="Raleway"/>
                </a:rPr>
                <a:t>9 </a:t>
              </a:r>
              <a:r>
                <a:rPr lang="en-US" sz="1050" b="1" dirty="0">
                  <a:solidFill>
                    <a:schemeClr val="bg1"/>
                  </a:solidFill>
                  <a:latin typeface="Trebuchet MS" pitchFamily="34" charset="0"/>
                  <a:cs typeface="Raleway"/>
                </a:rPr>
                <a:t>countries</a:t>
              </a:r>
              <a:endParaRPr lang="en-US" sz="1400" b="1" dirty="0">
                <a:solidFill>
                  <a:schemeClr val="bg1"/>
                </a:solidFill>
                <a:latin typeface="Trebuchet MS" pitchFamily="34" charset="0"/>
                <a:cs typeface="Raleway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E9E74CF-FAC7-4C7B-99B6-E8E1A2C41D50}"/>
                </a:ext>
              </a:extLst>
            </p:cNvPr>
            <p:cNvSpPr txBox="1"/>
            <p:nvPr/>
          </p:nvSpPr>
          <p:spPr>
            <a:xfrm>
              <a:off x="6366242" y="1728661"/>
              <a:ext cx="2773555" cy="339131"/>
            </a:xfrm>
            <a:prstGeom prst="rect">
              <a:avLst/>
            </a:prstGeom>
            <a:noFill/>
          </p:spPr>
          <p:txBody>
            <a:bodyPr wrap="square" lIns="102392" tIns="51196" rIns="102392" bIns="51196" rtlCol="0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  <a:latin typeface="Trebuchet MS" pitchFamily="34" charset="0"/>
                  <a:cs typeface="Raleway"/>
                </a:rPr>
                <a:t>146 </a:t>
              </a:r>
              <a:r>
                <a:rPr lang="en-US" sz="1050" b="1" dirty="0">
                  <a:solidFill>
                    <a:schemeClr val="bg1"/>
                  </a:solidFill>
                  <a:latin typeface="Trebuchet MS" pitchFamily="34" charset="0"/>
                  <a:cs typeface="Raleway"/>
                </a:rPr>
                <a:t>million inhabitants</a:t>
              </a:r>
              <a:endParaRPr lang="en-US" sz="1400" b="1" dirty="0">
                <a:solidFill>
                  <a:schemeClr val="bg1"/>
                </a:solidFill>
                <a:latin typeface="Trebuchet MS" pitchFamily="34" charset="0"/>
                <a:cs typeface="Raleway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0EEC65A-28ED-41C6-8AF6-A81F35860012}"/>
                </a:ext>
              </a:extLst>
            </p:cNvPr>
            <p:cNvSpPr txBox="1"/>
            <p:nvPr/>
          </p:nvSpPr>
          <p:spPr>
            <a:xfrm>
              <a:off x="6366242" y="1131386"/>
              <a:ext cx="2773555" cy="339131"/>
            </a:xfrm>
            <a:prstGeom prst="rect">
              <a:avLst/>
            </a:prstGeom>
            <a:noFill/>
          </p:spPr>
          <p:txBody>
            <a:bodyPr wrap="square" lIns="102392" tIns="51196" rIns="102392" bIns="51196" rtlCol="0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  <a:latin typeface="Trebuchet MS" pitchFamily="34" charset="0"/>
                  <a:cs typeface="Raleway"/>
                </a:rPr>
                <a:t>8 </a:t>
              </a:r>
              <a:r>
                <a:rPr lang="en-US" sz="1050" b="1" dirty="0">
                  <a:solidFill>
                    <a:schemeClr val="bg1"/>
                  </a:solidFill>
                  <a:latin typeface="Trebuchet MS" pitchFamily="34" charset="0"/>
                  <a:cs typeface="Raleway"/>
                </a:rPr>
                <a:t>capital cities</a:t>
              </a:r>
              <a:endParaRPr lang="en-US" sz="1400" b="1" dirty="0">
                <a:solidFill>
                  <a:schemeClr val="bg1"/>
                </a:solidFill>
                <a:latin typeface="Trebuchet MS" pitchFamily="34" charset="0"/>
                <a:cs typeface="Raleway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B108779-A31C-4E1D-BF1F-089F7374D6ED}"/>
                </a:ext>
              </a:extLst>
            </p:cNvPr>
            <p:cNvSpPr/>
            <p:nvPr/>
          </p:nvSpPr>
          <p:spPr>
            <a:xfrm>
              <a:off x="3316514" y="3229429"/>
              <a:ext cx="137885" cy="13788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AFD721F-BF28-48C7-97A2-9E342DBAC532}"/>
                </a:ext>
              </a:extLst>
            </p:cNvPr>
            <p:cNvSpPr txBox="1"/>
            <p:nvPr/>
          </p:nvSpPr>
          <p:spPr>
            <a:xfrm>
              <a:off x="2943381" y="3057836"/>
              <a:ext cx="363631" cy="17544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lIns="102392" tIns="51196" rIns="102392" bIns="51196" rtlCol="0">
              <a:spAutoFit/>
            </a:bodyPr>
            <a:lstStyle/>
            <a:p>
              <a:pPr algn="ctr"/>
              <a:r>
                <a:rPr lang="de-AT" sz="400" b="1" dirty="0">
                  <a:solidFill>
                    <a:schemeClr val="accent1"/>
                  </a:solidFill>
                  <a:latin typeface="Trebuchet MS" pitchFamily="34" charset="0"/>
                  <a:cs typeface="Raleway"/>
                </a:rPr>
                <a:t>Milan</a:t>
              </a:r>
              <a:endParaRPr lang="en-GB" sz="400" b="1" dirty="0">
                <a:solidFill>
                  <a:schemeClr val="accent1"/>
                </a:solidFill>
                <a:latin typeface="Trebuchet MS" pitchFamily="34" charset="0"/>
                <a:cs typeface="Raleway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9BBB7FD-DEF6-4839-91E1-67B91B2F0E88}"/>
                </a:ext>
              </a:extLst>
            </p:cNvPr>
            <p:cNvSpPr/>
            <p:nvPr/>
          </p:nvSpPr>
          <p:spPr>
            <a:xfrm>
              <a:off x="4194628" y="2624929"/>
              <a:ext cx="137885" cy="13788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783E3B4-45F0-47E8-98D2-0473956DA7ED}"/>
                </a:ext>
              </a:extLst>
            </p:cNvPr>
            <p:cNvSpPr txBox="1"/>
            <p:nvPr/>
          </p:nvSpPr>
          <p:spPr>
            <a:xfrm>
              <a:off x="3768339" y="2482434"/>
              <a:ext cx="409771" cy="17544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lIns="102392" tIns="51196" rIns="102392" bIns="51196" rtlCol="0">
              <a:spAutoFit/>
            </a:bodyPr>
            <a:lstStyle/>
            <a:p>
              <a:pPr algn="ctr"/>
              <a:r>
                <a:rPr lang="de-AT" sz="400" b="1" dirty="0">
                  <a:solidFill>
                    <a:schemeClr val="accent1"/>
                  </a:solidFill>
                  <a:latin typeface="Trebuchet MS" pitchFamily="34" charset="0"/>
                  <a:cs typeface="Raleway"/>
                </a:rPr>
                <a:t>Vienna</a:t>
              </a:r>
              <a:endParaRPr lang="en-GB" sz="400" b="1" dirty="0">
                <a:solidFill>
                  <a:schemeClr val="accent1"/>
                </a:solidFill>
                <a:latin typeface="Trebuchet MS" pitchFamily="34" charset="0"/>
                <a:cs typeface="Raleway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797538FA-5D4C-462B-B99F-49A42F58B945}"/>
                </a:ext>
              </a:extLst>
            </p:cNvPr>
            <p:cNvSpPr/>
            <p:nvPr/>
          </p:nvSpPr>
          <p:spPr>
            <a:xfrm>
              <a:off x="3715657" y="1762739"/>
              <a:ext cx="210709" cy="210709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446E125-20F7-4F49-8CA5-D46B35327D8A}"/>
                </a:ext>
              </a:extLst>
            </p:cNvPr>
            <p:cNvSpPr txBox="1"/>
            <p:nvPr/>
          </p:nvSpPr>
          <p:spPr>
            <a:xfrm>
              <a:off x="3322704" y="1602302"/>
              <a:ext cx="409157" cy="17544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lIns="102392" tIns="51196" rIns="102392" bIns="51196" rtlCol="0">
              <a:spAutoFit/>
            </a:bodyPr>
            <a:lstStyle/>
            <a:p>
              <a:pPr algn="ctr"/>
              <a:r>
                <a:rPr lang="de-AT" sz="400" b="1" dirty="0">
                  <a:solidFill>
                    <a:schemeClr val="accent1"/>
                  </a:solidFill>
                  <a:latin typeface="Trebuchet MS" pitchFamily="34" charset="0"/>
                  <a:cs typeface="Raleway"/>
                </a:rPr>
                <a:t>Berlin</a:t>
              </a:r>
              <a:endParaRPr lang="en-GB" sz="400" b="1" dirty="0">
                <a:solidFill>
                  <a:schemeClr val="accent1"/>
                </a:solidFill>
                <a:latin typeface="Trebuchet MS" pitchFamily="34" charset="0"/>
                <a:cs typeface="Raleway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4EC27A0F-FAA2-4E6A-B82B-5DB7E671B8FA}"/>
                </a:ext>
              </a:extLst>
            </p:cNvPr>
            <p:cNvSpPr/>
            <p:nvPr/>
          </p:nvSpPr>
          <p:spPr>
            <a:xfrm>
              <a:off x="4705632" y="1678747"/>
              <a:ext cx="137885" cy="13788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66FB543-D3FD-4272-88D9-BC6F1CBD9A94}"/>
                </a:ext>
              </a:extLst>
            </p:cNvPr>
            <p:cNvSpPr txBox="1"/>
            <p:nvPr/>
          </p:nvSpPr>
          <p:spPr>
            <a:xfrm>
              <a:off x="4848517" y="1514966"/>
              <a:ext cx="460050" cy="17544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lIns="102392" tIns="51196" rIns="102392" bIns="51196" rtlCol="0">
              <a:spAutoFit/>
            </a:bodyPr>
            <a:lstStyle/>
            <a:p>
              <a:pPr algn="ctr"/>
              <a:r>
                <a:rPr lang="de-AT" sz="400" b="1" dirty="0" err="1">
                  <a:solidFill>
                    <a:schemeClr val="accent1"/>
                  </a:solidFill>
                  <a:latin typeface="Trebuchet MS" pitchFamily="34" charset="0"/>
                  <a:cs typeface="Raleway"/>
                </a:rPr>
                <a:t>Warsaw</a:t>
              </a:r>
              <a:endParaRPr lang="en-GB" sz="400" b="1" dirty="0">
                <a:solidFill>
                  <a:schemeClr val="accent1"/>
                </a:solidFill>
                <a:latin typeface="Trebuchet MS" pitchFamily="34" charset="0"/>
                <a:cs typeface="Raleway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5DE123F-F864-4D55-A5CB-1B80DFD49966}"/>
                </a:ext>
              </a:extLst>
            </p:cNvPr>
            <p:cNvSpPr/>
            <p:nvPr/>
          </p:nvSpPr>
          <p:spPr>
            <a:xfrm>
              <a:off x="4662552" y="2693871"/>
              <a:ext cx="137885" cy="13788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2F4AED3-C425-4DB8-9969-75CB784792EF}"/>
                </a:ext>
              </a:extLst>
            </p:cNvPr>
            <p:cNvSpPr txBox="1"/>
            <p:nvPr/>
          </p:nvSpPr>
          <p:spPr>
            <a:xfrm>
              <a:off x="4799206" y="2821542"/>
              <a:ext cx="489074" cy="17544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lIns="102392" tIns="51196" rIns="102392" bIns="51196" rtlCol="0">
              <a:spAutoFit/>
            </a:bodyPr>
            <a:lstStyle/>
            <a:p>
              <a:pPr algn="ctr"/>
              <a:r>
                <a:rPr lang="de-AT" sz="400" b="1" dirty="0">
                  <a:solidFill>
                    <a:schemeClr val="accent1"/>
                  </a:solidFill>
                  <a:latin typeface="Trebuchet MS" pitchFamily="34" charset="0"/>
                  <a:cs typeface="Raleway"/>
                </a:rPr>
                <a:t>Budapest</a:t>
              </a:r>
              <a:endParaRPr lang="en-GB" sz="400" b="1" dirty="0">
                <a:solidFill>
                  <a:schemeClr val="accent1"/>
                </a:solidFill>
                <a:latin typeface="Trebuchet MS" pitchFamily="34" charset="0"/>
                <a:cs typeface="Raleway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DEC21DCD-D499-4BC2-965E-55EC4E9B90BA}"/>
                </a:ext>
              </a:extLst>
            </p:cNvPr>
            <p:cNvSpPr/>
            <p:nvPr/>
          </p:nvSpPr>
          <p:spPr>
            <a:xfrm>
              <a:off x="3549256" y="2669301"/>
              <a:ext cx="137885" cy="13788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8CEEF32-CE34-421A-AF1A-86EC460A7494}"/>
                </a:ext>
              </a:extLst>
            </p:cNvPr>
            <p:cNvSpPr txBox="1"/>
            <p:nvPr/>
          </p:nvSpPr>
          <p:spPr>
            <a:xfrm>
              <a:off x="3074236" y="2501037"/>
              <a:ext cx="467214" cy="17544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lIns="102392" tIns="51196" rIns="102392" bIns="51196" rtlCol="0">
              <a:spAutoFit/>
            </a:bodyPr>
            <a:lstStyle/>
            <a:p>
              <a:pPr algn="ctr"/>
              <a:r>
                <a:rPr lang="de-AT" sz="400" b="1" dirty="0" err="1">
                  <a:solidFill>
                    <a:schemeClr val="accent1"/>
                  </a:solidFill>
                  <a:latin typeface="Trebuchet MS" pitchFamily="34" charset="0"/>
                  <a:cs typeface="Raleway"/>
                </a:rPr>
                <a:t>Munich</a:t>
              </a:r>
              <a:endParaRPr lang="en-GB" sz="400" b="1" dirty="0">
                <a:solidFill>
                  <a:schemeClr val="accent1"/>
                </a:solidFill>
                <a:latin typeface="Trebuchet MS" pitchFamily="34" charset="0"/>
                <a:cs typeface="Raleway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1898ABA5-D5F5-49A5-94E1-672A9DCCF6FE}"/>
                </a:ext>
              </a:extLst>
            </p:cNvPr>
            <p:cNvSpPr/>
            <p:nvPr/>
          </p:nvSpPr>
          <p:spPr>
            <a:xfrm>
              <a:off x="3926366" y="2268637"/>
              <a:ext cx="137885" cy="13788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1EDCAB1-DA1D-4823-BD97-3DC9C6733020}"/>
                </a:ext>
              </a:extLst>
            </p:cNvPr>
            <p:cNvSpPr txBox="1"/>
            <p:nvPr/>
          </p:nvSpPr>
          <p:spPr>
            <a:xfrm>
              <a:off x="3506560" y="2107895"/>
              <a:ext cx="399662" cy="17544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lIns="102392" tIns="51196" rIns="102392" bIns="51196" rtlCol="0">
              <a:spAutoFit/>
            </a:bodyPr>
            <a:lstStyle/>
            <a:p>
              <a:pPr algn="ctr"/>
              <a:r>
                <a:rPr lang="de-AT" sz="400" b="1" dirty="0" err="1">
                  <a:solidFill>
                    <a:schemeClr val="accent1"/>
                  </a:solidFill>
                  <a:latin typeface="Trebuchet MS" pitchFamily="34" charset="0"/>
                  <a:cs typeface="Raleway"/>
                </a:rPr>
                <a:t>Prague</a:t>
              </a:r>
              <a:endParaRPr lang="en-GB" sz="400" b="1" dirty="0">
                <a:solidFill>
                  <a:schemeClr val="accent1"/>
                </a:solidFill>
                <a:latin typeface="Trebuchet MS" pitchFamily="34" charset="0"/>
                <a:cs typeface="Raleway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9FCFED1-0684-4BAB-A630-DF50476BE8A0}"/>
                </a:ext>
              </a:extLst>
            </p:cNvPr>
            <p:cNvSpPr txBox="1"/>
            <p:nvPr/>
          </p:nvSpPr>
          <p:spPr>
            <a:xfrm>
              <a:off x="6366242" y="2381750"/>
              <a:ext cx="2773555" cy="339131"/>
            </a:xfrm>
            <a:prstGeom prst="rect">
              <a:avLst/>
            </a:prstGeom>
            <a:noFill/>
          </p:spPr>
          <p:txBody>
            <a:bodyPr wrap="square" lIns="102392" tIns="51196" rIns="102392" bIns="51196" rtlCol="0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  <a:latin typeface="Trebuchet MS" pitchFamily="34" charset="0"/>
                  <a:cs typeface="Raleway"/>
                </a:rPr>
                <a:t>246 </a:t>
              </a:r>
              <a:r>
                <a:rPr lang="en-US" sz="1050" b="1" dirty="0">
                  <a:solidFill>
                    <a:schemeClr val="bg1"/>
                  </a:solidFill>
                  <a:latin typeface="Trebuchet MS" pitchFamily="34" charset="0"/>
                  <a:cs typeface="Raleway"/>
                </a:rPr>
                <a:t>million EUR ERDF (2014-20)</a:t>
              </a:r>
              <a:endParaRPr lang="en-US" sz="1400" b="1" dirty="0">
                <a:solidFill>
                  <a:schemeClr val="bg1"/>
                </a:solidFill>
                <a:latin typeface="Trebuchet MS" pitchFamily="34" charset="0"/>
                <a:cs typeface="Raleway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0A446BC-E0EB-42AF-88E3-D2E5B4A70DAF}"/>
                </a:ext>
              </a:extLst>
            </p:cNvPr>
            <p:cNvSpPr txBox="1"/>
            <p:nvPr/>
          </p:nvSpPr>
          <p:spPr>
            <a:xfrm>
              <a:off x="6366242" y="2706043"/>
              <a:ext cx="2773555" cy="339131"/>
            </a:xfrm>
            <a:prstGeom prst="rect">
              <a:avLst/>
            </a:prstGeom>
            <a:noFill/>
          </p:spPr>
          <p:txBody>
            <a:bodyPr wrap="square" lIns="102392" tIns="51196" rIns="102392" bIns="51196" rtlCol="0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  <a:latin typeface="Trebuchet MS" pitchFamily="34" charset="0"/>
                  <a:cs typeface="Raleway"/>
                </a:rPr>
                <a:t>138 </a:t>
              </a:r>
              <a:r>
                <a:rPr lang="en-US" sz="1050" b="1" dirty="0">
                  <a:solidFill>
                    <a:schemeClr val="bg1"/>
                  </a:solidFill>
                  <a:latin typeface="Trebuchet MS" pitchFamily="34" charset="0"/>
                  <a:cs typeface="Raleway"/>
                </a:rPr>
                <a:t>projects approved</a:t>
              </a:r>
              <a:endParaRPr lang="en-US" sz="1400" b="1" dirty="0">
                <a:solidFill>
                  <a:schemeClr val="bg1"/>
                </a:solidFill>
                <a:latin typeface="Trebuchet MS" pitchFamily="34" charset="0"/>
                <a:cs typeface="Raleway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3198BE6-E24A-4542-8D1F-E84566461D27}"/>
                </a:ext>
              </a:extLst>
            </p:cNvPr>
            <p:cNvSpPr txBox="1"/>
            <p:nvPr/>
          </p:nvSpPr>
          <p:spPr>
            <a:xfrm>
              <a:off x="6366242" y="3059909"/>
              <a:ext cx="2773555" cy="339131"/>
            </a:xfrm>
            <a:prstGeom prst="rect">
              <a:avLst/>
            </a:prstGeom>
            <a:noFill/>
          </p:spPr>
          <p:txBody>
            <a:bodyPr wrap="square" lIns="102392" tIns="51196" rIns="102392" bIns="51196" rtlCol="0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  <a:latin typeface="Trebuchet MS" pitchFamily="34" charset="0"/>
                  <a:cs typeface="Raleway"/>
                </a:rPr>
                <a:t>1330+ </a:t>
              </a:r>
              <a:r>
                <a:rPr lang="en-US" sz="1050" b="1" dirty="0">
                  <a:solidFill>
                    <a:schemeClr val="bg1"/>
                  </a:solidFill>
                  <a:latin typeface="Trebuchet MS" pitchFamily="34" charset="0"/>
                  <a:cs typeface="Raleway"/>
                </a:rPr>
                <a:t>partners involved</a:t>
              </a:r>
              <a:endParaRPr lang="en-US" sz="1400" b="1" dirty="0">
                <a:solidFill>
                  <a:schemeClr val="bg1"/>
                </a:solidFill>
                <a:latin typeface="Trebuchet MS" pitchFamily="34" charset="0"/>
                <a:cs typeface="Raleway"/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2ADAEF27-1DC5-40B9-9A7F-19AB397CB11A}"/>
                </a:ext>
              </a:extLst>
            </p:cNvPr>
            <p:cNvSpPr/>
            <p:nvPr/>
          </p:nvSpPr>
          <p:spPr>
            <a:xfrm>
              <a:off x="4111298" y="3035400"/>
              <a:ext cx="94092" cy="94092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5DC92FF-06DC-43A7-90A4-786F793F0321}"/>
                </a:ext>
              </a:extLst>
            </p:cNvPr>
            <p:cNvSpPr txBox="1"/>
            <p:nvPr/>
          </p:nvSpPr>
          <p:spPr>
            <a:xfrm>
              <a:off x="3640892" y="3144490"/>
              <a:ext cx="503499" cy="17544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lIns="102392" tIns="51196" rIns="102392" bIns="51196" rtlCol="0">
              <a:spAutoFit/>
            </a:bodyPr>
            <a:lstStyle/>
            <a:p>
              <a:pPr algn="ctr"/>
              <a:r>
                <a:rPr lang="de-AT" sz="400" b="1" dirty="0">
                  <a:solidFill>
                    <a:schemeClr val="accent1"/>
                  </a:solidFill>
                  <a:latin typeface="Trebuchet MS" pitchFamily="34" charset="0"/>
                  <a:cs typeface="Raleway"/>
                </a:rPr>
                <a:t>Ljubljana</a:t>
              </a:r>
              <a:endParaRPr lang="en-GB" sz="400" b="1" dirty="0">
                <a:solidFill>
                  <a:schemeClr val="accent1"/>
                </a:solidFill>
                <a:latin typeface="Trebuchet MS" pitchFamily="34" charset="0"/>
                <a:cs typeface="Raleway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3CB67169-A6B9-4C31-9452-AAD0CFF1596A}"/>
                </a:ext>
              </a:extLst>
            </p:cNvPr>
            <p:cNvSpPr/>
            <p:nvPr/>
          </p:nvSpPr>
          <p:spPr>
            <a:xfrm>
              <a:off x="4299946" y="3109924"/>
              <a:ext cx="94092" cy="94092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AB1BAB6-339E-411E-9462-4222F64CFE9D}"/>
                </a:ext>
              </a:extLst>
            </p:cNvPr>
            <p:cNvSpPr txBox="1"/>
            <p:nvPr/>
          </p:nvSpPr>
          <p:spPr>
            <a:xfrm>
              <a:off x="4414977" y="3204016"/>
              <a:ext cx="420839" cy="17544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lIns="102392" tIns="51196" rIns="102392" bIns="51196" rtlCol="0">
              <a:spAutoFit/>
            </a:bodyPr>
            <a:lstStyle/>
            <a:p>
              <a:pPr algn="ctr"/>
              <a:r>
                <a:rPr lang="de-AT" sz="400" b="1" dirty="0">
                  <a:solidFill>
                    <a:schemeClr val="accent1"/>
                  </a:solidFill>
                  <a:latin typeface="Trebuchet MS" pitchFamily="34" charset="0"/>
                  <a:cs typeface="Raleway"/>
                </a:rPr>
                <a:t>Zagreb</a:t>
              </a:r>
              <a:endParaRPr lang="en-GB" sz="400" b="1" dirty="0">
                <a:solidFill>
                  <a:schemeClr val="accent1"/>
                </a:solidFill>
                <a:latin typeface="Trebuchet MS" pitchFamily="34" charset="0"/>
                <a:cs typeface="Raleway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B67F8A9-4A81-4F4A-8A72-CBADA15D6933}"/>
                </a:ext>
              </a:extLst>
            </p:cNvPr>
            <p:cNvSpPr txBox="1"/>
            <p:nvPr/>
          </p:nvSpPr>
          <p:spPr>
            <a:xfrm>
              <a:off x="6366242" y="1432948"/>
              <a:ext cx="2773555" cy="339131"/>
            </a:xfrm>
            <a:prstGeom prst="rect">
              <a:avLst/>
            </a:prstGeom>
            <a:noFill/>
          </p:spPr>
          <p:txBody>
            <a:bodyPr wrap="square" lIns="102392" tIns="51196" rIns="102392" bIns="51196" rtlCol="0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  <a:latin typeface="Trebuchet MS" pitchFamily="34" charset="0"/>
                  <a:cs typeface="Raleway"/>
                </a:rPr>
                <a:t>7 </a:t>
              </a:r>
              <a:r>
                <a:rPr lang="en-US" sz="1050" b="1" dirty="0">
                  <a:solidFill>
                    <a:schemeClr val="bg1"/>
                  </a:solidFill>
                  <a:latin typeface="Trebuchet MS" pitchFamily="34" charset="0"/>
                  <a:cs typeface="Raleway"/>
                </a:rPr>
                <a:t>cities above 1 million inhabitants</a:t>
              </a:r>
              <a:endParaRPr lang="en-US" sz="1400" b="1" dirty="0">
                <a:solidFill>
                  <a:schemeClr val="bg1"/>
                </a:solidFill>
                <a:latin typeface="Trebuchet MS" pitchFamily="34" charset="0"/>
                <a:cs typeface="Raleway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4F5B6A1C-0F94-4492-B25B-CA868A1BDFE0}"/>
                </a:ext>
              </a:extLst>
            </p:cNvPr>
            <p:cNvSpPr/>
            <p:nvPr/>
          </p:nvSpPr>
          <p:spPr>
            <a:xfrm>
              <a:off x="4356394" y="2558635"/>
              <a:ext cx="94092" cy="94092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14DEBD2-C8A4-4104-8138-4CD1FF37B733}"/>
                </a:ext>
              </a:extLst>
            </p:cNvPr>
            <p:cNvSpPr txBox="1"/>
            <p:nvPr/>
          </p:nvSpPr>
          <p:spPr>
            <a:xfrm>
              <a:off x="4457027" y="2381334"/>
              <a:ext cx="505117" cy="175446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lIns="102392" tIns="51196" rIns="102392" bIns="51196" rtlCol="0">
              <a:spAutoFit/>
            </a:bodyPr>
            <a:lstStyle/>
            <a:p>
              <a:pPr algn="ctr"/>
              <a:r>
                <a:rPr lang="de-AT" sz="400" b="1" dirty="0">
                  <a:solidFill>
                    <a:schemeClr val="accent1"/>
                  </a:solidFill>
                  <a:latin typeface="Trebuchet MS" pitchFamily="34" charset="0"/>
                  <a:cs typeface="Raleway"/>
                </a:rPr>
                <a:t>Bratislava</a:t>
              </a:r>
              <a:endParaRPr lang="en-GB" sz="400" b="1" dirty="0">
                <a:solidFill>
                  <a:schemeClr val="accent1"/>
                </a:solidFill>
                <a:latin typeface="Trebuchet MS" pitchFamily="34" charset="0"/>
                <a:cs typeface="Raleway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7B4B037-859B-4532-99C1-123A54BF2A57}"/>
                </a:ext>
              </a:extLst>
            </p:cNvPr>
            <p:cNvSpPr txBox="1"/>
            <p:nvPr/>
          </p:nvSpPr>
          <p:spPr>
            <a:xfrm>
              <a:off x="254000" y="684464"/>
              <a:ext cx="1999475" cy="917838"/>
            </a:xfrm>
            <a:prstGeom prst="rect">
              <a:avLst/>
            </a:prstGeom>
            <a:solidFill>
              <a:schemeClr val="accent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lIns="102392" tIns="51196" rIns="102392" bIns="51196" rtlCol="0" anchor="ctr" anchorCtr="0">
              <a:noAutofit/>
            </a:bodyPr>
            <a:lstStyle/>
            <a:p>
              <a:pPr marL="355600">
                <a:spcBef>
                  <a:spcPts val="1067"/>
                </a:spcBef>
              </a:pPr>
              <a:r>
                <a:rPr lang="de-AT" sz="800" b="1" dirty="0">
                  <a:solidFill>
                    <a:schemeClr val="bg1"/>
                  </a:solidFill>
                  <a:latin typeface="Trebuchet MS" pitchFamily="34" charset="0"/>
                  <a:cs typeface="Raleway"/>
                </a:rPr>
                <a:t>&gt; 2 </a:t>
              </a:r>
              <a:r>
                <a:rPr lang="de-AT" sz="800" b="1" dirty="0" err="1">
                  <a:solidFill>
                    <a:schemeClr val="bg1"/>
                  </a:solidFill>
                  <a:latin typeface="Trebuchet MS" pitchFamily="34" charset="0"/>
                  <a:cs typeface="Raleway"/>
                </a:rPr>
                <a:t>million</a:t>
              </a:r>
              <a:r>
                <a:rPr lang="de-AT" sz="800" b="1" dirty="0">
                  <a:solidFill>
                    <a:schemeClr val="bg1"/>
                  </a:solidFill>
                  <a:latin typeface="Trebuchet MS" pitchFamily="34" charset="0"/>
                  <a:cs typeface="Raleway"/>
                </a:rPr>
                <a:t> </a:t>
              </a:r>
              <a:r>
                <a:rPr lang="de-AT" sz="800" b="1" dirty="0" err="1">
                  <a:solidFill>
                    <a:schemeClr val="bg1"/>
                  </a:solidFill>
                  <a:latin typeface="Trebuchet MS" pitchFamily="34" charset="0"/>
                  <a:cs typeface="Raleway"/>
                </a:rPr>
                <a:t>inhabitants</a:t>
              </a:r>
              <a:endParaRPr lang="de-AT" sz="800" b="1" dirty="0">
                <a:solidFill>
                  <a:schemeClr val="bg1"/>
                </a:solidFill>
                <a:latin typeface="Trebuchet MS" pitchFamily="34" charset="0"/>
                <a:cs typeface="Raleway"/>
              </a:endParaRPr>
            </a:p>
            <a:p>
              <a:pPr marL="355600">
                <a:spcBef>
                  <a:spcPts val="1067"/>
                </a:spcBef>
              </a:pPr>
              <a:r>
                <a:rPr lang="de-AT" sz="800" b="1" dirty="0">
                  <a:solidFill>
                    <a:schemeClr val="bg1"/>
                  </a:solidFill>
                  <a:latin typeface="Trebuchet MS" pitchFamily="34" charset="0"/>
                  <a:cs typeface="Raleway"/>
                </a:rPr>
                <a:t>1 </a:t>
              </a:r>
              <a:r>
                <a:rPr lang="de-AT" sz="800" b="1" dirty="0" err="1">
                  <a:solidFill>
                    <a:schemeClr val="bg1"/>
                  </a:solidFill>
                  <a:latin typeface="Trebuchet MS" pitchFamily="34" charset="0"/>
                  <a:cs typeface="Raleway"/>
                </a:rPr>
                <a:t>to</a:t>
              </a:r>
              <a:r>
                <a:rPr lang="de-AT" sz="800" b="1" dirty="0">
                  <a:solidFill>
                    <a:schemeClr val="bg1"/>
                  </a:solidFill>
                  <a:latin typeface="Trebuchet MS" pitchFamily="34" charset="0"/>
                  <a:cs typeface="Raleway"/>
                </a:rPr>
                <a:t> 2 </a:t>
              </a:r>
              <a:r>
                <a:rPr lang="de-AT" sz="800" b="1" dirty="0" err="1">
                  <a:solidFill>
                    <a:schemeClr val="bg1"/>
                  </a:solidFill>
                  <a:latin typeface="Trebuchet MS" pitchFamily="34" charset="0"/>
                  <a:cs typeface="Raleway"/>
                </a:rPr>
                <a:t>million</a:t>
              </a:r>
              <a:r>
                <a:rPr lang="de-AT" sz="800" b="1" dirty="0">
                  <a:solidFill>
                    <a:schemeClr val="bg1"/>
                  </a:solidFill>
                  <a:latin typeface="Trebuchet MS" pitchFamily="34" charset="0"/>
                  <a:cs typeface="Raleway"/>
                </a:rPr>
                <a:t> </a:t>
              </a:r>
              <a:r>
                <a:rPr lang="de-AT" sz="800" b="1" dirty="0" err="1">
                  <a:solidFill>
                    <a:schemeClr val="bg1"/>
                  </a:solidFill>
                  <a:latin typeface="Trebuchet MS" pitchFamily="34" charset="0"/>
                  <a:cs typeface="Raleway"/>
                </a:rPr>
                <a:t>inhabitants</a:t>
              </a:r>
              <a:endParaRPr lang="de-AT" sz="800" b="1" dirty="0">
                <a:solidFill>
                  <a:schemeClr val="bg1"/>
                </a:solidFill>
                <a:latin typeface="Trebuchet MS" pitchFamily="34" charset="0"/>
                <a:cs typeface="Raleway"/>
              </a:endParaRPr>
            </a:p>
            <a:p>
              <a:pPr marL="355600">
                <a:spcBef>
                  <a:spcPts val="1067"/>
                </a:spcBef>
              </a:pPr>
              <a:r>
                <a:rPr lang="de-AT" sz="800" b="1" dirty="0">
                  <a:solidFill>
                    <a:schemeClr val="bg1"/>
                  </a:solidFill>
                  <a:latin typeface="Trebuchet MS" pitchFamily="34" charset="0"/>
                  <a:cs typeface="Raleway"/>
                </a:rPr>
                <a:t>Capital </a:t>
              </a:r>
              <a:r>
                <a:rPr lang="de-AT" sz="800" b="1" dirty="0" err="1">
                  <a:solidFill>
                    <a:schemeClr val="bg1"/>
                  </a:solidFill>
                  <a:latin typeface="Trebuchet MS" pitchFamily="34" charset="0"/>
                  <a:cs typeface="Raleway"/>
                </a:rPr>
                <a:t>cities</a:t>
              </a:r>
              <a:r>
                <a:rPr lang="de-AT" sz="800" b="1" dirty="0">
                  <a:solidFill>
                    <a:schemeClr val="bg1"/>
                  </a:solidFill>
                  <a:latin typeface="Trebuchet MS" pitchFamily="34" charset="0"/>
                  <a:cs typeface="Raleway"/>
                </a:rPr>
                <a:t> &lt; 1 </a:t>
              </a:r>
              <a:r>
                <a:rPr lang="de-AT" sz="800" b="1" dirty="0" err="1">
                  <a:solidFill>
                    <a:schemeClr val="bg1"/>
                  </a:solidFill>
                  <a:latin typeface="Trebuchet MS" pitchFamily="34" charset="0"/>
                  <a:cs typeface="Raleway"/>
                </a:rPr>
                <a:t>million</a:t>
              </a:r>
              <a:r>
                <a:rPr lang="de-AT" sz="800" b="1" dirty="0">
                  <a:solidFill>
                    <a:schemeClr val="bg1"/>
                  </a:solidFill>
                  <a:latin typeface="Trebuchet MS" pitchFamily="34" charset="0"/>
                  <a:cs typeface="Raleway"/>
                </a:rPr>
                <a:t> in.</a:t>
              </a:r>
              <a:endParaRPr lang="en-GB" sz="800" b="1" dirty="0">
                <a:solidFill>
                  <a:schemeClr val="bg1"/>
                </a:solidFill>
                <a:latin typeface="Trebuchet MS" pitchFamily="34" charset="0"/>
                <a:cs typeface="Raleway"/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E02A9ABD-43F8-4277-A4C3-480C49F43D25}"/>
                </a:ext>
              </a:extLst>
            </p:cNvPr>
            <p:cNvSpPr/>
            <p:nvPr/>
          </p:nvSpPr>
          <p:spPr>
            <a:xfrm>
              <a:off x="377372" y="775388"/>
              <a:ext cx="210709" cy="210709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A4612667-09FE-4B6D-AF58-9E03DC4E51CF}"/>
                </a:ext>
              </a:extLst>
            </p:cNvPr>
            <p:cNvSpPr/>
            <p:nvPr/>
          </p:nvSpPr>
          <p:spPr>
            <a:xfrm>
              <a:off x="413783" y="1065308"/>
              <a:ext cx="137885" cy="13788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700573F3-2453-48A6-873D-17DD316F5F91}"/>
                </a:ext>
              </a:extLst>
            </p:cNvPr>
            <p:cNvSpPr/>
            <p:nvPr/>
          </p:nvSpPr>
          <p:spPr>
            <a:xfrm>
              <a:off x="431941" y="1300951"/>
              <a:ext cx="94092" cy="94092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6DC148D-382B-4344-A0FD-1BB461100680}"/>
              </a:ext>
            </a:extLst>
          </p:cNvPr>
          <p:cNvGrpSpPr/>
          <p:nvPr/>
        </p:nvGrpSpPr>
        <p:grpSpPr>
          <a:xfrm>
            <a:off x="7087291" y="3711726"/>
            <a:ext cx="931786" cy="937538"/>
            <a:chOff x="12196300" y="1485013"/>
            <a:chExt cx="11328722" cy="11398648"/>
          </a:xfrm>
        </p:grpSpPr>
        <p:pic>
          <p:nvPicPr>
            <p:cNvPr id="52" name="Picture 10" descr="\\ISTORAGE\-Print\MA27\Powerpoint\rep\icons (7).emf">
              <a:extLst>
                <a:ext uri="{FF2B5EF4-FFF2-40B4-BE49-F238E27FC236}">
                  <a16:creationId xmlns:a16="http://schemas.microsoft.com/office/drawing/2014/main" id="{522E9EEC-B031-44E1-A60A-B759E6703D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57747" y="1971858"/>
              <a:ext cx="5167275" cy="51672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5" descr="\\ISTORAGE\-Print\MA27\Powerpoint\rep\icons (2).emf">
              <a:extLst>
                <a:ext uri="{FF2B5EF4-FFF2-40B4-BE49-F238E27FC236}">
                  <a16:creationId xmlns:a16="http://schemas.microsoft.com/office/drawing/2014/main" id="{6495F51C-D0D1-48C8-BC85-CBB456099D0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83001" y="1485013"/>
              <a:ext cx="6211439" cy="61409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4" name="Picture 11" descr="\\ISTORAGE\-Print\MA27\Powerpoint\rep\icons (8).emf">
              <a:extLst>
                <a:ext uri="{FF2B5EF4-FFF2-40B4-BE49-F238E27FC236}">
                  <a16:creationId xmlns:a16="http://schemas.microsoft.com/office/drawing/2014/main" id="{DE38A8D6-21BB-4AF5-B832-0CC2A85454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81068" y="4930972"/>
              <a:ext cx="8043954" cy="79526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5" name="Picture 4" descr="\\ISTORAGE\-Print\MA27\Powerpoint\rep\icons (1).emf">
              <a:extLst>
                <a:ext uri="{FF2B5EF4-FFF2-40B4-BE49-F238E27FC236}">
                  <a16:creationId xmlns:a16="http://schemas.microsoft.com/office/drawing/2014/main" id="{FF2EE0E8-527E-46DA-9551-8A84816789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96300" y="6160805"/>
              <a:ext cx="6569538" cy="6505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95517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3"/>
          <p:cNvSpPr txBox="1">
            <a:spLocks/>
          </p:cNvSpPr>
          <p:nvPr/>
        </p:nvSpPr>
        <p:spPr>
          <a:xfrm>
            <a:off x="-4762" y="111919"/>
            <a:ext cx="9059115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16000" algn="l" defTabSz="913878" rtl="0" eaLnBrk="1" latinLnBrk="0" hangingPunct="1">
              <a:spcBef>
                <a:spcPct val="0"/>
              </a:spcBef>
              <a:buNone/>
              <a:defRPr sz="2800" b="1" kern="1200" cap="all" normalizeH="0" baseline="0"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r>
              <a:rPr lang="en-GB" sz="2600" cap="none" dirty="0" smtClean="0">
                <a:solidFill>
                  <a:srgbClr val="000000"/>
                </a:solidFill>
              </a:rPr>
              <a:t>The new Interreg CE Programme: an inclusive approach</a:t>
            </a:r>
            <a:endParaRPr lang="de-AT" sz="2600" cap="none" dirty="0">
              <a:solidFill>
                <a:srgbClr val="000000"/>
              </a:solidFill>
            </a:endParaRPr>
          </a:p>
        </p:txBody>
      </p:sp>
      <p:sp>
        <p:nvSpPr>
          <p:cNvPr id="5" name="Textplatzhalter 6"/>
          <p:cNvSpPr txBox="1">
            <a:spLocks/>
          </p:cNvSpPr>
          <p:nvPr/>
        </p:nvSpPr>
        <p:spPr>
          <a:xfrm>
            <a:off x="3621268" y="2068369"/>
            <a:ext cx="2503984" cy="949754"/>
          </a:xfrm>
          <a:prstGeom prst="flowChartDocumen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0" rIns="0" bIns="0" rtlCol="0" anchor="ctr" anchorCtr="0">
            <a:no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  <a:buSzPct val="100000"/>
            </a:pPr>
            <a:r>
              <a:rPr lang="en-GB" sz="1600" dirty="0">
                <a:solidFill>
                  <a:srgbClr val="000000"/>
                </a:solidFill>
                <a:sym typeface="Wingdings" panose="05000000000000000000" pitchFamily="2" charset="2"/>
              </a:rPr>
              <a:t>Interreg CENTRAL EUROPE Programme 2021-2027</a:t>
            </a:r>
            <a:endParaRPr lang="en-GB" sz="1600" dirty="0">
              <a:solidFill>
                <a:srgbClr val="000000"/>
              </a:solidFill>
            </a:endParaRPr>
          </a:p>
        </p:txBody>
      </p:sp>
      <p:sp>
        <p:nvSpPr>
          <p:cNvPr id="2" name="Nach rechts gekrümmter Pfeil 1"/>
          <p:cNvSpPr/>
          <p:nvPr/>
        </p:nvSpPr>
        <p:spPr>
          <a:xfrm rot="5400000">
            <a:off x="4271920" y="-305451"/>
            <a:ext cx="997527" cy="402863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" name="Textplatzhalter 6"/>
          <p:cNvSpPr txBox="1">
            <a:spLocks/>
          </p:cNvSpPr>
          <p:nvPr/>
        </p:nvSpPr>
        <p:spPr>
          <a:xfrm>
            <a:off x="2277220" y="2316583"/>
            <a:ext cx="1344048" cy="430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0" rIns="0" bIns="0" rtlCol="0">
            <a:sp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  <a:buSzPct val="100000"/>
            </a:pPr>
            <a:r>
              <a:rPr lang="en-GB" sz="1400" i="1" dirty="0">
                <a:solidFill>
                  <a:srgbClr val="000000"/>
                </a:solidFill>
                <a:sym typeface="Wingdings" panose="05000000000000000000" pitchFamily="2" charset="2"/>
              </a:rPr>
              <a:t>Needs of territories</a:t>
            </a:r>
            <a:endParaRPr lang="en-GB" sz="1400" i="1" dirty="0">
              <a:solidFill>
                <a:srgbClr val="000000"/>
              </a:solidFill>
            </a:endParaRPr>
          </a:p>
        </p:txBody>
      </p:sp>
      <p:sp>
        <p:nvSpPr>
          <p:cNvPr id="9" name="Textplatzhalter 6"/>
          <p:cNvSpPr txBox="1">
            <a:spLocks/>
          </p:cNvSpPr>
          <p:nvPr/>
        </p:nvSpPr>
        <p:spPr>
          <a:xfrm>
            <a:off x="6125252" y="2316583"/>
            <a:ext cx="1344048" cy="430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0" rIns="0" bIns="0" rtlCol="0">
            <a:sp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  <a:buSzPct val="100000"/>
            </a:pPr>
            <a:r>
              <a:rPr lang="en-GB" sz="1400" i="1" dirty="0">
                <a:solidFill>
                  <a:srgbClr val="000000"/>
                </a:solidFill>
                <a:sym typeface="Wingdings" panose="05000000000000000000" pitchFamily="2" charset="2"/>
              </a:rPr>
              <a:t>Programme contents</a:t>
            </a:r>
            <a:endParaRPr lang="en-GB" sz="1400" i="1" dirty="0">
              <a:solidFill>
                <a:srgbClr val="000000"/>
              </a:solidFill>
            </a:endParaRPr>
          </a:p>
        </p:txBody>
      </p:sp>
      <p:sp>
        <p:nvSpPr>
          <p:cNvPr id="12" name="Nach rechts gekrümmter Pfeil 11"/>
          <p:cNvSpPr/>
          <p:nvPr/>
        </p:nvSpPr>
        <p:spPr>
          <a:xfrm rot="5400000" flipH="1" flipV="1">
            <a:off x="4333393" y="1307480"/>
            <a:ext cx="997527" cy="402863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4" name="Gruppieren 3"/>
          <p:cNvGrpSpPr/>
          <p:nvPr/>
        </p:nvGrpSpPr>
        <p:grpSpPr>
          <a:xfrm>
            <a:off x="91570" y="1708863"/>
            <a:ext cx="2174546" cy="1612935"/>
            <a:chOff x="91570" y="2222837"/>
            <a:chExt cx="2174546" cy="1612935"/>
          </a:xfrm>
        </p:grpSpPr>
        <p:sp>
          <p:nvSpPr>
            <p:cNvPr id="3" name="Flussdiagramm: Zusammenführen 2"/>
            <p:cNvSpPr/>
            <p:nvPr/>
          </p:nvSpPr>
          <p:spPr>
            <a:xfrm rot="10800000">
              <a:off x="1206392" y="2222837"/>
              <a:ext cx="1001671" cy="1612935"/>
            </a:xfrm>
            <a:prstGeom prst="flowChartMerg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platzhalter 6"/>
            <p:cNvSpPr txBox="1">
              <a:spLocks/>
            </p:cNvSpPr>
            <p:nvPr/>
          </p:nvSpPr>
          <p:spPr>
            <a:xfrm>
              <a:off x="1206721" y="2311254"/>
              <a:ext cx="1059395" cy="18466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>
              <a:spAutoFit/>
            </a:bodyPr>
            <a:lstStyle>
              <a:lvl1pPr marL="0" indent="0" algn="l" defTabSz="913878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80000"/>
                <a:buFontTx/>
                <a:buNone/>
                <a:defRPr sz="2200"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+mn-cs"/>
                </a:defRPr>
              </a:lvl1pPr>
              <a:lvl2pPr marL="742527" indent="-285588" algn="l" defTabSz="913878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" pitchFamily="2" charset="2"/>
                <a:buChar char=""/>
                <a:defRPr sz="2000" kern="1200">
                  <a:solidFill>
                    <a:schemeClr val="accent6">
                      <a:lumMod val="50000"/>
                    </a:schemeClr>
                  </a:solidFill>
                  <a:latin typeface="Trebuchet MS" pitchFamily="34" charset="0"/>
                  <a:ea typeface="+mn-ea"/>
                  <a:cs typeface="+mn-cs"/>
                </a:defRPr>
              </a:lvl2pPr>
              <a:lvl3pPr marL="1142349" indent="-228470" algn="l" defTabSz="913878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100000"/>
                <a:buFont typeface="Trebuchet MS" pitchFamily="34" charset="0"/>
                <a:buChar char="&gt;"/>
                <a:defRPr sz="1800" kern="1200">
                  <a:solidFill>
                    <a:schemeClr val="accent6">
                      <a:lumMod val="50000"/>
                    </a:schemeClr>
                  </a:solidFill>
                  <a:latin typeface="Trebuchet MS" pitchFamily="34" charset="0"/>
                  <a:ea typeface="+mn-ea"/>
                  <a:cs typeface="+mn-cs"/>
                </a:defRPr>
              </a:lvl3pPr>
              <a:lvl4pPr marL="1599288" indent="-228470" algn="l" defTabSz="913878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Trebuchet MS" pitchFamily="34" charset="0"/>
                <a:buChar char="&gt;"/>
                <a:defRPr sz="1800" kern="1200">
                  <a:solidFill>
                    <a:schemeClr val="accent6">
                      <a:lumMod val="50000"/>
                    </a:schemeClr>
                  </a:solidFill>
                  <a:latin typeface="Trebuchet MS" pitchFamily="34" charset="0"/>
                  <a:ea typeface="+mn-ea"/>
                  <a:cs typeface="+mn-cs"/>
                </a:defRPr>
              </a:lvl4pPr>
              <a:lvl5pPr marL="2056227" indent="-228470" algn="l" defTabSz="913878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Trebuchet MS" pitchFamily="34" charset="0"/>
                <a:buChar char="&gt;"/>
                <a:defRPr sz="1800" kern="1200">
                  <a:solidFill>
                    <a:schemeClr val="accent6">
                      <a:lumMod val="50000"/>
                    </a:schemeClr>
                  </a:solidFill>
                  <a:latin typeface="Trebuchet MS" pitchFamily="34" charset="0"/>
                  <a:ea typeface="+mn-ea"/>
                  <a:cs typeface="+mn-cs"/>
                </a:defRPr>
              </a:lvl5pPr>
              <a:lvl6pPr marL="2513167" indent="-228470" algn="l" defTabSz="91387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106" indent="-228470" algn="l" defTabSz="91387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047" indent="-228470" algn="l" defTabSz="91387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3986" indent="-228470" algn="l" defTabSz="91387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600"/>
                </a:spcBef>
                <a:buSzPct val="100000"/>
              </a:pPr>
              <a:r>
                <a:rPr lang="en-GB" sz="1200" i="1" dirty="0">
                  <a:solidFill>
                    <a:srgbClr val="000000"/>
                  </a:solidFill>
                  <a:sym typeface="Wingdings" panose="05000000000000000000" pitchFamily="2" charset="2"/>
                </a:rPr>
                <a:t>Transnational</a:t>
              </a:r>
              <a:endParaRPr lang="en-GB" sz="1200" i="1" dirty="0">
                <a:solidFill>
                  <a:srgbClr val="000000"/>
                </a:solidFill>
              </a:endParaRPr>
            </a:p>
          </p:txBody>
        </p:sp>
        <p:sp>
          <p:nvSpPr>
            <p:cNvPr id="14" name="Textplatzhalter 6"/>
            <p:cNvSpPr txBox="1">
              <a:spLocks/>
            </p:cNvSpPr>
            <p:nvPr/>
          </p:nvSpPr>
          <p:spPr>
            <a:xfrm>
              <a:off x="1183998" y="2739100"/>
              <a:ext cx="1059395" cy="18466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>
              <a:spAutoFit/>
            </a:bodyPr>
            <a:lstStyle>
              <a:lvl1pPr marL="0" indent="0" algn="l" defTabSz="913878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80000"/>
                <a:buFontTx/>
                <a:buNone/>
                <a:defRPr sz="2200"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+mn-cs"/>
                </a:defRPr>
              </a:lvl1pPr>
              <a:lvl2pPr marL="742527" indent="-285588" algn="l" defTabSz="913878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" pitchFamily="2" charset="2"/>
                <a:buChar char=""/>
                <a:defRPr sz="2000" kern="1200">
                  <a:solidFill>
                    <a:schemeClr val="accent6">
                      <a:lumMod val="50000"/>
                    </a:schemeClr>
                  </a:solidFill>
                  <a:latin typeface="Trebuchet MS" pitchFamily="34" charset="0"/>
                  <a:ea typeface="+mn-ea"/>
                  <a:cs typeface="+mn-cs"/>
                </a:defRPr>
              </a:lvl2pPr>
              <a:lvl3pPr marL="1142349" indent="-228470" algn="l" defTabSz="913878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100000"/>
                <a:buFont typeface="Trebuchet MS" pitchFamily="34" charset="0"/>
                <a:buChar char="&gt;"/>
                <a:defRPr sz="1800" kern="1200">
                  <a:solidFill>
                    <a:schemeClr val="accent6">
                      <a:lumMod val="50000"/>
                    </a:schemeClr>
                  </a:solidFill>
                  <a:latin typeface="Trebuchet MS" pitchFamily="34" charset="0"/>
                  <a:ea typeface="+mn-ea"/>
                  <a:cs typeface="+mn-cs"/>
                </a:defRPr>
              </a:lvl3pPr>
              <a:lvl4pPr marL="1599288" indent="-228470" algn="l" defTabSz="913878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Trebuchet MS" pitchFamily="34" charset="0"/>
                <a:buChar char="&gt;"/>
                <a:defRPr sz="1800" kern="1200">
                  <a:solidFill>
                    <a:schemeClr val="accent6">
                      <a:lumMod val="50000"/>
                    </a:schemeClr>
                  </a:solidFill>
                  <a:latin typeface="Trebuchet MS" pitchFamily="34" charset="0"/>
                  <a:ea typeface="+mn-ea"/>
                  <a:cs typeface="+mn-cs"/>
                </a:defRPr>
              </a:lvl4pPr>
              <a:lvl5pPr marL="2056227" indent="-228470" algn="l" defTabSz="913878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Trebuchet MS" pitchFamily="34" charset="0"/>
                <a:buChar char="&gt;"/>
                <a:defRPr sz="1800" kern="1200">
                  <a:solidFill>
                    <a:schemeClr val="accent6">
                      <a:lumMod val="50000"/>
                    </a:schemeClr>
                  </a:solidFill>
                  <a:latin typeface="Trebuchet MS" pitchFamily="34" charset="0"/>
                  <a:ea typeface="+mn-ea"/>
                  <a:cs typeface="+mn-cs"/>
                </a:defRPr>
              </a:lvl5pPr>
              <a:lvl6pPr marL="2513167" indent="-228470" algn="l" defTabSz="91387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106" indent="-228470" algn="l" defTabSz="91387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047" indent="-228470" algn="l" defTabSz="91387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3986" indent="-228470" algn="l" defTabSz="91387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600"/>
                </a:spcBef>
                <a:buSzPct val="100000"/>
              </a:pPr>
              <a:r>
                <a:rPr lang="en-GB" sz="1200" i="1" dirty="0">
                  <a:solidFill>
                    <a:srgbClr val="000000"/>
                  </a:solidFill>
                  <a:sym typeface="Wingdings" panose="05000000000000000000" pitchFamily="2" charset="2"/>
                </a:rPr>
                <a:t>National</a:t>
              </a:r>
              <a:endParaRPr lang="en-GB" sz="1200" i="1" dirty="0">
                <a:solidFill>
                  <a:srgbClr val="000000"/>
                </a:solidFill>
              </a:endParaRPr>
            </a:p>
          </p:txBody>
        </p:sp>
        <p:sp>
          <p:nvSpPr>
            <p:cNvPr id="15" name="Textplatzhalter 6"/>
            <p:cNvSpPr txBox="1">
              <a:spLocks/>
            </p:cNvSpPr>
            <p:nvPr/>
          </p:nvSpPr>
          <p:spPr>
            <a:xfrm>
              <a:off x="1206721" y="3166946"/>
              <a:ext cx="1059395" cy="18466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>
              <a:spAutoFit/>
            </a:bodyPr>
            <a:lstStyle>
              <a:lvl1pPr marL="0" indent="0" algn="l" defTabSz="913878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80000"/>
                <a:buFontTx/>
                <a:buNone/>
                <a:defRPr sz="2200"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+mn-cs"/>
                </a:defRPr>
              </a:lvl1pPr>
              <a:lvl2pPr marL="742527" indent="-285588" algn="l" defTabSz="913878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" pitchFamily="2" charset="2"/>
                <a:buChar char=""/>
                <a:defRPr sz="2000" kern="1200">
                  <a:solidFill>
                    <a:schemeClr val="accent6">
                      <a:lumMod val="50000"/>
                    </a:schemeClr>
                  </a:solidFill>
                  <a:latin typeface="Trebuchet MS" pitchFamily="34" charset="0"/>
                  <a:ea typeface="+mn-ea"/>
                  <a:cs typeface="+mn-cs"/>
                </a:defRPr>
              </a:lvl2pPr>
              <a:lvl3pPr marL="1142349" indent="-228470" algn="l" defTabSz="913878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100000"/>
                <a:buFont typeface="Trebuchet MS" pitchFamily="34" charset="0"/>
                <a:buChar char="&gt;"/>
                <a:defRPr sz="1800" kern="1200">
                  <a:solidFill>
                    <a:schemeClr val="accent6">
                      <a:lumMod val="50000"/>
                    </a:schemeClr>
                  </a:solidFill>
                  <a:latin typeface="Trebuchet MS" pitchFamily="34" charset="0"/>
                  <a:ea typeface="+mn-ea"/>
                  <a:cs typeface="+mn-cs"/>
                </a:defRPr>
              </a:lvl3pPr>
              <a:lvl4pPr marL="1599288" indent="-228470" algn="l" defTabSz="913878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Trebuchet MS" pitchFamily="34" charset="0"/>
                <a:buChar char="&gt;"/>
                <a:defRPr sz="1800" kern="1200">
                  <a:solidFill>
                    <a:schemeClr val="accent6">
                      <a:lumMod val="50000"/>
                    </a:schemeClr>
                  </a:solidFill>
                  <a:latin typeface="Trebuchet MS" pitchFamily="34" charset="0"/>
                  <a:ea typeface="+mn-ea"/>
                  <a:cs typeface="+mn-cs"/>
                </a:defRPr>
              </a:lvl4pPr>
              <a:lvl5pPr marL="2056227" indent="-228470" algn="l" defTabSz="913878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Trebuchet MS" pitchFamily="34" charset="0"/>
                <a:buChar char="&gt;"/>
                <a:defRPr sz="1800" kern="1200">
                  <a:solidFill>
                    <a:schemeClr val="accent6">
                      <a:lumMod val="50000"/>
                    </a:schemeClr>
                  </a:solidFill>
                  <a:latin typeface="Trebuchet MS" pitchFamily="34" charset="0"/>
                  <a:ea typeface="+mn-ea"/>
                  <a:cs typeface="+mn-cs"/>
                </a:defRPr>
              </a:lvl5pPr>
              <a:lvl6pPr marL="2513167" indent="-228470" algn="l" defTabSz="91387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106" indent="-228470" algn="l" defTabSz="91387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047" indent="-228470" algn="l" defTabSz="91387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3986" indent="-228470" algn="l" defTabSz="91387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600"/>
                </a:spcBef>
                <a:buSzPct val="100000"/>
              </a:pPr>
              <a:r>
                <a:rPr lang="en-GB" sz="1200" i="1" dirty="0">
                  <a:solidFill>
                    <a:srgbClr val="000000"/>
                  </a:solidFill>
                  <a:sym typeface="Wingdings" panose="05000000000000000000" pitchFamily="2" charset="2"/>
                </a:rPr>
                <a:t>Regional</a:t>
              </a:r>
              <a:endParaRPr lang="en-GB" sz="1200" i="1" dirty="0">
                <a:solidFill>
                  <a:srgbClr val="000000"/>
                </a:solidFill>
              </a:endParaRPr>
            </a:p>
          </p:txBody>
        </p:sp>
        <p:sp>
          <p:nvSpPr>
            <p:cNvPr id="16" name="Textplatzhalter 6"/>
            <p:cNvSpPr txBox="1">
              <a:spLocks/>
            </p:cNvSpPr>
            <p:nvPr/>
          </p:nvSpPr>
          <p:spPr>
            <a:xfrm>
              <a:off x="1206721" y="3594332"/>
              <a:ext cx="1059395" cy="18466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>
              <a:spAutoFit/>
            </a:bodyPr>
            <a:lstStyle>
              <a:lvl1pPr marL="0" indent="0" algn="l" defTabSz="913878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80000"/>
                <a:buFontTx/>
                <a:buNone/>
                <a:defRPr sz="2200"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+mn-cs"/>
                </a:defRPr>
              </a:lvl1pPr>
              <a:lvl2pPr marL="742527" indent="-285588" algn="l" defTabSz="913878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" pitchFamily="2" charset="2"/>
                <a:buChar char=""/>
                <a:defRPr sz="2000" kern="1200">
                  <a:solidFill>
                    <a:schemeClr val="accent6">
                      <a:lumMod val="50000"/>
                    </a:schemeClr>
                  </a:solidFill>
                  <a:latin typeface="Trebuchet MS" pitchFamily="34" charset="0"/>
                  <a:ea typeface="+mn-ea"/>
                  <a:cs typeface="+mn-cs"/>
                </a:defRPr>
              </a:lvl2pPr>
              <a:lvl3pPr marL="1142349" indent="-228470" algn="l" defTabSz="913878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100000"/>
                <a:buFont typeface="Trebuchet MS" pitchFamily="34" charset="0"/>
                <a:buChar char="&gt;"/>
                <a:defRPr sz="1800" kern="1200">
                  <a:solidFill>
                    <a:schemeClr val="accent6">
                      <a:lumMod val="50000"/>
                    </a:schemeClr>
                  </a:solidFill>
                  <a:latin typeface="Trebuchet MS" pitchFamily="34" charset="0"/>
                  <a:ea typeface="+mn-ea"/>
                  <a:cs typeface="+mn-cs"/>
                </a:defRPr>
              </a:lvl3pPr>
              <a:lvl4pPr marL="1599288" indent="-228470" algn="l" defTabSz="913878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Trebuchet MS" pitchFamily="34" charset="0"/>
                <a:buChar char="&gt;"/>
                <a:defRPr sz="1800" kern="1200">
                  <a:solidFill>
                    <a:schemeClr val="accent6">
                      <a:lumMod val="50000"/>
                    </a:schemeClr>
                  </a:solidFill>
                  <a:latin typeface="Trebuchet MS" pitchFamily="34" charset="0"/>
                  <a:ea typeface="+mn-ea"/>
                  <a:cs typeface="+mn-cs"/>
                </a:defRPr>
              </a:lvl4pPr>
              <a:lvl5pPr marL="2056227" indent="-228470" algn="l" defTabSz="913878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Trebuchet MS" pitchFamily="34" charset="0"/>
                <a:buChar char="&gt;"/>
                <a:defRPr sz="1800" kern="1200">
                  <a:solidFill>
                    <a:schemeClr val="accent6">
                      <a:lumMod val="50000"/>
                    </a:schemeClr>
                  </a:solidFill>
                  <a:latin typeface="Trebuchet MS" pitchFamily="34" charset="0"/>
                  <a:ea typeface="+mn-ea"/>
                  <a:cs typeface="+mn-cs"/>
                </a:defRPr>
              </a:lvl5pPr>
              <a:lvl6pPr marL="2513167" indent="-228470" algn="l" defTabSz="91387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106" indent="-228470" algn="l" defTabSz="91387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047" indent="-228470" algn="l" defTabSz="91387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3986" indent="-228470" algn="l" defTabSz="91387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600"/>
                </a:spcBef>
                <a:buSzPct val="100000"/>
              </a:pPr>
              <a:r>
                <a:rPr lang="en-GB" sz="1200" i="1" dirty="0">
                  <a:solidFill>
                    <a:srgbClr val="000000"/>
                  </a:solidFill>
                  <a:sym typeface="Wingdings" panose="05000000000000000000" pitchFamily="2" charset="2"/>
                </a:rPr>
                <a:t>Local</a:t>
              </a:r>
              <a:endParaRPr lang="en-GB" sz="1200" i="1" dirty="0">
                <a:solidFill>
                  <a:srgbClr val="000000"/>
                </a:solidFill>
              </a:endParaRPr>
            </a:p>
          </p:txBody>
        </p:sp>
        <p:sp>
          <p:nvSpPr>
            <p:cNvPr id="18" name="Geschweifte Klammer links 17"/>
            <p:cNvSpPr/>
            <p:nvPr/>
          </p:nvSpPr>
          <p:spPr>
            <a:xfrm>
              <a:off x="944762" y="2311254"/>
              <a:ext cx="203577" cy="1467744"/>
            </a:xfrm>
            <a:prstGeom prst="leftBrace">
              <a:avLst/>
            </a:prstGeom>
            <a:noFill/>
            <a:ln w="1905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platzhalter 6"/>
            <p:cNvSpPr txBox="1">
              <a:spLocks/>
            </p:cNvSpPr>
            <p:nvPr/>
          </p:nvSpPr>
          <p:spPr>
            <a:xfrm>
              <a:off x="91570" y="2613807"/>
              <a:ext cx="761919" cy="83099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0" tIns="0" rIns="0" bIns="0" rtlCol="0">
              <a:spAutoFit/>
            </a:bodyPr>
            <a:lstStyle>
              <a:lvl1pPr marL="0" indent="0" algn="l" defTabSz="913878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80000"/>
                <a:buFontTx/>
                <a:buNone/>
                <a:defRPr sz="2200" kern="1200">
                  <a:solidFill>
                    <a:schemeClr val="tx1"/>
                  </a:solidFill>
                  <a:latin typeface="Trebuchet MS" pitchFamily="34" charset="0"/>
                  <a:ea typeface="+mn-ea"/>
                  <a:cs typeface="+mn-cs"/>
                </a:defRPr>
              </a:lvl1pPr>
              <a:lvl2pPr marL="742527" indent="-285588" algn="l" defTabSz="913878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" pitchFamily="2" charset="2"/>
                <a:buChar char=""/>
                <a:defRPr sz="2000" kern="1200">
                  <a:solidFill>
                    <a:schemeClr val="accent6">
                      <a:lumMod val="50000"/>
                    </a:schemeClr>
                  </a:solidFill>
                  <a:latin typeface="Trebuchet MS" pitchFamily="34" charset="0"/>
                  <a:ea typeface="+mn-ea"/>
                  <a:cs typeface="+mn-cs"/>
                </a:defRPr>
              </a:lvl2pPr>
              <a:lvl3pPr marL="1142349" indent="-228470" algn="l" defTabSz="913878" rtl="0" eaLnBrk="1" latinLnBrk="0" hangingPunct="1">
                <a:spcBef>
                  <a:spcPct val="20000"/>
                </a:spcBef>
                <a:buClr>
                  <a:schemeClr val="accent1"/>
                </a:buClr>
                <a:buSzPct val="100000"/>
                <a:buFont typeface="Trebuchet MS" pitchFamily="34" charset="0"/>
                <a:buChar char="&gt;"/>
                <a:defRPr sz="1800" kern="1200">
                  <a:solidFill>
                    <a:schemeClr val="accent6">
                      <a:lumMod val="50000"/>
                    </a:schemeClr>
                  </a:solidFill>
                  <a:latin typeface="Trebuchet MS" pitchFamily="34" charset="0"/>
                  <a:ea typeface="+mn-ea"/>
                  <a:cs typeface="+mn-cs"/>
                </a:defRPr>
              </a:lvl3pPr>
              <a:lvl4pPr marL="1599288" indent="-228470" algn="l" defTabSz="913878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Trebuchet MS" pitchFamily="34" charset="0"/>
                <a:buChar char="&gt;"/>
                <a:defRPr sz="1800" kern="1200">
                  <a:solidFill>
                    <a:schemeClr val="accent6">
                      <a:lumMod val="50000"/>
                    </a:schemeClr>
                  </a:solidFill>
                  <a:latin typeface="Trebuchet MS" pitchFamily="34" charset="0"/>
                  <a:ea typeface="+mn-ea"/>
                  <a:cs typeface="+mn-cs"/>
                </a:defRPr>
              </a:lvl4pPr>
              <a:lvl5pPr marL="2056227" indent="-228470" algn="l" defTabSz="913878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Trebuchet MS" pitchFamily="34" charset="0"/>
                <a:buChar char="&gt;"/>
                <a:defRPr sz="1800" kern="1200">
                  <a:solidFill>
                    <a:schemeClr val="accent6">
                      <a:lumMod val="50000"/>
                    </a:schemeClr>
                  </a:solidFill>
                  <a:latin typeface="Trebuchet MS" pitchFamily="34" charset="0"/>
                  <a:ea typeface="+mn-ea"/>
                  <a:cs typeface="+mn-cs"/>
                </a:defRPr>
              </a:lvl5pPr>
              <a:lvl6pPr marL="2513167" indent="-228470" algn="l" defTabSz="91387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106" indent="-228470" algn="l" defTabSz="91387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047" indent="-228470" algn="l" defTabSz="91387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3986" indent="-228470" algn="l" defTabSz="91387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Bef>
                  <a:spcPts val="0"/>
                </a:spcBef>
                <a:buSzPct val="100000"/>
              </a:pPr>
              <a:r>
                <a:rPr lang="de-AT" sz="1200" b="1" dirty="0">
                  <a:solidFill>
                    <a:schemeClr val="accent1"/>
                  </a:solidFill>
                  <a:sym typeface="Wingdings" panose="05000000000000000000" pitchFamily="2" charset="2"/>
                </a:rPr>
                <a:t>Survey</a:t>
              </a:r>
            </a:p>
            <a:p>
              <a:pPr algn="ctr">
                <a:spcBef>
                  <a:spcPts val="0"/>
                </a:spcBef>
                <a:buSzPct val="100000"/>
              </a:pPr>
              <a:r>
                <a:rPr lang="de-AT" sz="1800" b="1" dirty="0">
                  <a:solidFill>
                    <a:schemeClr val="accent1"/>
                  </a:solidFill>
                  <a:sym typeface="Wingdings" panose="05000000000000000000" pitchFamily="2" charset="2"/>
                </a:rPr>
                <a:t>+</a:t>
              </a:r>
              <a:endParaRPr lang="en-GB" sz="1800" b="1" dirty="0">
                <a:solidFill>
                  <a:schemeClr val="accent1"/>
                </a:solidFill>
                <a:sym typeface="Wingdings" panose="05000000000000000000" pitchFamily="2" charset="2"/>
              </a:endParaRPr>
            </a:p>
            <a:p>
              <a:pPr algn="ctr">
                <a:spcBef>
                  <a:spcPts val="0"/>
                </a:spcBef>
                <a:buSzPct val="100000"/>
              </a:pPr>
              <a:r>
                <a:rPr lang="en-GB" sz="1200" b="1" dirty="0">
                  <a:solidFill>
                    <a:schemeClr val="accent1"/>
                  </a:solidFill>
                  <a:sym typeface="Wingdings" panose="05000000000000000000" pitchFamily="2" charset="2"/>
                </a:rPr>
                <a:t>National activities</a:t>
              </a:r>
              <a:endParaRPr lang="en-GB" sz="1200" b="1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20" name="Pfeil nach rechts 19"/>
          <p:cNvSpPr/>
          <p:nvPr/>
        </p:nvSpPr>
        <p:spPr>
          <a:xfrm rot="10800000">
            <a:off x="2176949" y="2449907"/>
            <a:ext cx="261355" cy="1624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platzhalter 6"/>
          <p:cNvSpPr txBox="1">
            <a:spLocks/>
          </p:cNvSpPr>
          <p:nvPr/>
        </p:nvSpPr>
        <p:spPr>
          <a:xfrm>
            <a:off x="7661309" y="2428215"/>
            <a:ext cx="1393044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0" rIns="0" bIns="0" rtlCol="0">
            <a:sp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en-GB" sz="1200" i="1" dirty="0">
                <a:solidFill>
                  <a:srgbClr val="000000"/>
                </a:solidFill>
                <a:sym typeface="Wingdings" panose="05000000000000000000" pitchFamily="2" charset="2"/>
              </a:rPr>
              <a:t>Priorities and SOs</a:t>
            </a:r>
          </a:p>
          <a:p>
            <a:pPr marL="171450" indent="-171450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de-AT" sz="1200" b="1" i="1" dirty="0">
                <a:sym typeface="Wingdings" panose="05000000000000000000" pitchFamily="2" charset="2"/>
              </a:rPr>
              <a:t>Actions</a:t>
            </a:r>
          </a:p>
          <a:p>
            <a:pPr marL="171450" indent="-171450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de-AT" sz="1200" b="1" i="1" dirty="0">
                <a:sym typeface="Wingdings" panose="05000000000000000000" pitchFamily="2" charset="2"/>
              </a:rPr>
              <a:t>Target </a:t>
            </a:r>
            <a:r>
              <a:rPr lang="de-AT" sz="1200" b="1" i="1" dirty="0" err="1">
                <a:sym typeface="Wingdings" panose="05000000000000000000" pitchFamily="2" charset="2"/>
              </a:rPr>
              <a:t>groups</a:t>
            </a:r>
            <a:endParaRPr lang="de-AT" sz="1200" b="1" i="1" dirty="0">
              <a:sym typeface="Wingdings" panose="05000000000000000000" pitchFamily="2" charset="2"/>
            </a:endParaRPr>
          </a:p>
        </p:txBody>
      </p:sp>
      <p:sp>
        <p:nvSpPr>
          <p:cNvPr id="24" name="Pfeil nach rechts 23"/>
          <p:cNvSpPr/>
          <p:nvPr/>
        </p:nvSpPr>
        <p:spPr>
          <a:xfrm rot="10800000" flipH="1">
            <a:off x="7315463" y="2449907"/>
            <a:ext cx="240390" cy="1624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6100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  <p:bldP spid="9" grpId="0"/>
      <p:bldP spid="12" grpId="0" animBg="1"/>
      <p:bldP spid="12" grpId="1" animBg="1"/>
      <p:bldP spid="20" grpId="0" animBg="1"/>
      <p:bldP spid="21" grpId="0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/>
          <p:nvPr/>
        </p:nvSpPr>
        <p:spPr>
          <a:xfrm>
            <a:off x="0" y="4208429"/>
            <a:ext cx="9144000" cy="99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3" name="Abgerundetes Rechteck 2"/>
          <p:cNvSpPr/>
          <p:nvPr/>
        </p:nvSpPr>
        <p:spPr>
          <a:xfrm>
            <a:off x="3783536" y="944503"/>
            <a:ext cx="1798323" cy="1934724"/>
          </a:xfrm>
          <a:prstGeom prst="roundRect">
            <a:avLst>
              <a:gd name="adj" fmla="val 7202"/>
            </a:avLst>
          </a:prstGeom>
          <a:noFill/>
          <a:ln w="1905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de-AT" sz="1400" dirty="0">
                <a:solidFill>
                  <a:srgbClr val="C00000"/>
                </a:solidFill>
              </a:rPr>
              <a:t>Not </a:t>
            </a:r>
            <a:r>
              <a:rPr lang="de-AT" sz="1400" dirty="0" err="1">
                <a:solidFill>
                  <a:srgbClr val="C00000"/>
                </a:solidFill>
              </a:rPr>
              <a:t>yet</a:t>
            </a:r>
            <a:r>
              <a:rPr lang="de-AT" sz="1400" dirty="0">
                <a:solidFill>
                  <a:srgbClr val="C00000"/>
                </a:solidFill>
              </a:rPr>
              <a:t> </a:t>
            </a:r>
            <a:r>
              <a:rPr lang="de-AT" sz="1400" dirty="0" err="1">
                <a:solidFill>
                  <a:srgbClr val="C00000"/>
                </a:solidFill>
              </a:rPr>
              <a:t>decided</a:t>
            </a:r>
            <a:endParaRPr lang="en-GB" sz="1400" dirty="0">
              <a:solidFill>
                <a:srgbClr val="C00000"/>
              </a:solidFill>
            </a:endParaRPr>
          </a:p>
        </p:txBody>
      </p:sp>
      <p:sp>
        <p:nvSpPr>
          <p:cNvPr id="29" name="Textplatzhalter 6"/>
          <p:cNvSpPr txBox="1">
            <a:spLocks/>
          </p:cNvSpPr>
          <p:nvPr/>
        </p:nvSpPr>
        <p:spPr>
          <a:xfrm>
            <a:off x="5219297" y="3460272"/>
            <a:ext cx="3501510" cy="1346002"/>
          </a:xfrm>
          <a:prstGeom prst="roundRect">
            <a:avLst>
              <a:gd name="adj" fmla="val 5454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0" rIns="0" bIns="0" rtlCol="0">
            <a:sp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252413">
              <a:spcBef>
                <a:spcPts val="600"/>
              </a:spcBef>
              <a:buSzPct val="100000"/>
            </a:pPr>
            <a:r>
              <a:rPr lang="en-GB" sz="1400" dirty="0">
                <a:solidFill>
                  <a:srgbClr val="000000"/>
                </a:solidFill>
                <a:sym typeface="Wingdings" panose="05000000000000000000" pitchFamily="2" charset="2"/>
              </a:rPr>
              <a:t>Programme structure </a:t>
            </a:r>
            <a:r>
              <a:rPr lang="en-GB" sz="1400" b="1" u="sng" dirty="0">
                <a:solidFill>
                  <a:schemeClr val="accent1"/>
                </a:solidFill>
                <a:sym typeface="Wingdings" panose="05000000000000000000" pitchFamily="2" charset="2"/>
              </a:rPr>
              <a:t>in </a:t>
            </a:r>
            <a:r>
              <a:rPr lang="en-GB" sz="1400" b="1" u="sng" dirty="0" err="1" smtClean="0">
                <a:solidFill>
                  <a:schemeClr val="accent1"/>
                </a:solidFill>
                <a:sym typeface="Wingdings" panose="05000000000000000000" pitchFamily="2" charset="2"/>
              </a:rPr>
              <a:t>Ju</a:t>
            </a:r>
            <a:r>
              <a:rPr lang="sl-SI" sz="1400" b="1" u="sng" dirty="0" smtClean="0">
                <a:solidFill>
                  <a:schemeClr val="accent1"/>
                </a:solidFill>
                <a:sym typeface="Wingdings" panose="05000000000000000000" pitchFamily="2" charset="2"/>
              </a:rPr>
              <a:t>ne</a:t>
            </a:r>
            <a:r>
              <a:rPr lang="en-GB" sz="1400" b="1" u="sng" dirty="0" smtClean="0">
                <a:solidFill>
                  <a:schemeClr val="accent1"/>
                </a:solidFill>
                <a:sym typeface="Wingdings" panose="05000000000000000000" pitchFamily="2" charset="2"/>
              </a:rPr>
              <a:t> </a:t>
            </a:r>
            <a:r>
              <a:rPr lang="en-GB" sz="1400" b="1" u="sng" dirty="0">
                <a:solidFill>
                  <a:schemeClr val="accent1"/>
                </a:solidFill>
                <a:sym typeface="Wingdings" panose="05000000000000000000" pitchFamily="2" charset="2"/>
              </a:rPr>
              <a:t>2020</a:t>
            </a:r>
          </a:p>
          <a:p>
            <a:pPr marL="342900" indent="-252413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en-GB" sz="1400" dirty="0">
                <a:solidFill>
                  <a:srgbClr val="000000"/>
                </a:solidFill>
                <a:sym typeface="Wingdings" panose="05000000000000000000" pitchFamily="2" charset="2"/>
              </a:rPr>
              <a:t>4 funding priorities</a:t>
            </a:r>
          </a:p>
          <a:p>
            <a:pPr marL="342900" indent="-252413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en-GB" sz="1400" dirty="0">
                <a:solidFill>
                  <a:srgbClr val="000000"/>
                </a:solidFill>
                <a:sym typeface="Wingdings" panose="05000000000000000000" pitchFamily="2" charset="2"/>
              </a:rPr>
              <a:t>9 specific objectives</a:t>
            </a:r>
          </a:p>
          <a:p>
            <a:pPr marL="342900" indent="-252413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en-GB" sz="1400" dirty="0">
                <a:solidFill>
                  <a:srgbClr val="000000"/>
                </a:solidFill>
              </a:rPr>
              <a:t>Actions to be designed and target groups to be specified</a:t>
            </a:r>
          </a:p>
        </p:txBody>
      </p:sp>
      <p:pic>
        <p:nvPicPr>
          <p:cNvPr id="31" name="Grafik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255" y="113338"/>
            <a:ext cx="7247165" cy="4945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909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3"/>
          <p:cNvSpPr txBox="1">
            <a:spLocks/>
          </p:cNvSpPr>
          <p:nvPr/>
        </p:nvSpPr>
        <p:spPr>
          <a:xfrm>
            <a:off x="-4762" y="111919"/>
            <a:ext cx="9148762" cy="5145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16000" algn="l" defTabSz="913878" rtl="0" eaLnBrk="1" latinLnBrk="0" hangingPunct="1">
              <a:spcBef>
                <a:spcPct val="0"/>
              </a:spcBef>
              <a:buNone/>
              <a:defRPr sz="2800" b="1" kern="1200" cap="all" normalizeH="0" baseline="0"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r>
              <a:rPr lang="en-GB" sz="2600" cap="none" dirty="0">
                <a:solidFill>
                  <a:srgbClr val="000000"/>
                </a:solidFill>
              </a:rPr>
              <a:t>Shaping Interreg CE 2021-27: next steps</a:t>
            </a:r>
            <a:endParaRPr lang="de-AT" sz="2600" cap="none" dirty="0">
              <a:solidFill>
                <a:srgbClr val="00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FBA51CD-DAF5-460C-A679-7E89C5B554D7}"/>
              </a:ext>
            </a:extLst>
          </p:cNvPr>
          <p:cNvSpPr/>
          <p:nvPr/>
        </p:nvSpPr>
        <p:spPr>
          <a:xfrm flipH="1">
            <a:off x="3906976" y="963176"/>
            <a:ext cx="3457338" cy="52322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>
              <a:buClr>
                <a:schemeClr val="accent1"/>
              </a:buClr>
            </a:pPr>
            <a:r>
              <a:rPr lang="it-IT" sz="1600" dirty="0"/>
              <a:t>Partner </a:t>
            </a:r>
            <a:r>
              <a:rPr lang="it-IT" sz="1600" dirty="0" err="1"/>
              <a:t>dialogues</a:t>
            </a:r>
            <a:r>
              <a:rPr lang="it-IT" sz="1600" dirty="0"/>
              <a:t> </a:t>
            </a:r>
            <a:br>
              <a:rPr lang="it-IT" sz="1600" dirty="0"/>
            </a:br>
            <a:r>
              <a:rPr lang="it-IT" sz="1200" dirty="0"/>
              <a:t>(</a:t>
            </a:r>
            <a:r>
              <a:rPr lang="it-IT" sz="1200" dirty="0" err="1"/>
              <a:t>transnational</a:t>
            </a:r>
            <a:r>
              <a:rPr lang="it-IT" sz="1200" dirty="0"/>
              <a:t> survey + national events)</a:t>
            </a:r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B590FB89-F2AF-464E-9391-FCE5B43FF9B9}"/>
              </a:ext>
            </a:extLst>
          </p:cNvPr>
          <p:cNvSpPr/>
          <p:nvPr/>
        </p:nvSpPr>
        <p:spPr>
          <a:xfrm>
            <a:off x="2663849" y="911786"/>
            <a:ext cx="287168" cy="3328902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54698C3-31D4-4B3C-9984-48B6161CDA70}"/>
              </a:ext>
            </a:extLst>
          </p:cNvPr>
          <p:cNvSpPr/>
          <p:nvPr/>
        </p:nvSpPr>
        <p:spPr>
          <a:xfrm flipH="1">
            <a:off x="1522738" y="827148"/>
            <a:ext cx="1141111" cy="430887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r"/>
            <a:r>
              <a:rPr lang="it-IT" sz="1100" i="1" dirty="0" err="1" smtClean="0"/>
              <a:t>June</a:t>
            </a:r>
            <a:r>
              <a:rPr lang="sl-SI" sz="1100" i="1" dirty="0" smtClean="0"/>
              <a:t>, </a:t>
            </a:r>
            <a:r>
              <a:rPr lang="sl-SI" sz="1100" i="1" dirty="0" err="1" smtClean="0"/>
              <a:t>July</a:t>
            </a:r>
            <a:r>
              <a:rPr lang="it-IT" sz="1100" i="1" dirty="0" smtClean="0"/>
              <a:t> </a:t>
            </a:r>
            <a:r>
              <a:rPr lang="it-IT" sz="1100" i="1" dirty="0"/>
              <a:t>2020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5BEE1F4-EC9D-412E-9B6A-848770EC575E}"/>
              </a:ext>
            </a:extLst>
          </p:cNvPr>
          <p:cNvSpPr/>
          <p:nvPr/>
        </p:nvSpPr>
        <p:spPr>
          <a:xfrm flipH="1">
            <a:off x="1420721" y="2459724"/>
            <a:ext cx="1243128" cy="26161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r"/>
            <a:r>
              <a:rPr lang="it-IT" sz="1100" i="1" dirty="0" err="1"/>
              <a:t>December</a:t>
            </a:r>
            <a:r>
              <a:rPr lang="it-IT" sz="1100" i="1" dirty="0"/>
              <a:t> 2020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7CD29CA-B002-4413-B86B-C8CFD2C1C582}"/>
              </a:ext>
            </a:extLst>
          </p:cNvPr>
          <p:cNvSpPr/>
          <p:nvPr/>
        </p:nvSpPr>
        <p:spPr>
          <a:xfrm flipH="1">
            <a:off x="1420721" y="4011050"/>
            <a:ext cx="1243128" cy="26161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r"/>
            <a:r>
              <a:rPr lang="it-IT" sz="1100" i="1" dirty="0" err="1"/>
              <a:t>Summer</a:t>
            </a:r>
            <a:r>
              <a:rPr lang="it-IT" sz="1100" i="1" dirty="0"/>
              <a:t> 2021</a:t>
            </a:r>
          </a:p>
        </p:txBody>
      </p:sp>
      <p:sp>
        <p:nvSpPr>
          <p:cNvPr id="20" name="Right Brace 19">
            <a:extLst>
              <a:ext uri="{FF2B5EF4-FFF2-40B4-BE49-F238E27FC236}">
                <a16:creationId xmlns:a16="http://schemas.microsoft.com/office/drawing/2014/main" id="{492DC880-4487-4B4A-BAB0-C6C7A2449855}"/>
              </a:ext>
            </a:extLst>
          </p:cNvPr>
          <p:cNvSpPr/>
          <p:nvPr/>
        </p:nvSpPr>
        <p:spPr>
          <a:xfrm>
            <a:off x="2951017" y="950259"/>
            <a:ext cx="64236" cy="549056"/>
          </a:xfrm>
          <a:prstGeom prst="rightBrac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sz="1800" dirty="0"/>
          </a:p>
        </p:txBody>
      </p:sp>
      <p:sp>
        <p:nvSpPr>
          <p:cNvPr id="21" name="Right Brace 20">
            <a:extLst>
              <a:ext uri="{FF2B5EF4-FFF2-40B4-BE49-F238E27FC236}">
                <a16:creationId xmlns:a16="http://schemas.microsoft.com/office/drawing/2014/main" id="{BEA98289-BEE8-4467-972B-7FBDC90BE6ED}"/>
              </a:ext>
            </a:extLst>
          </p:cNvPr>
          <p:cNvSpPr/>
          <p:nvPr/>
        </p:nvSpPr>
        <p:spPr>
          <a:xfrm>
            <a:off x="2951017" y="1569090"/>
            <a:ext cx="64236" cy="970107"/>
          </a:xfrm>
          <a:prstGeom prst="rightBrac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932C250-637B-468A-8AF5-6A1D190F33D9}"/>
              </a:ext>
            </a:extLst>
          </p:cNvPr>
          <p:cNvSpPr/>
          <p:nvPr/>
        </p:nvSpPr>
        <p:spPr>
          <a:xfrm flipH="1">
            <a:off x="3906977" y="1884866"/>
            <a:ext cx="4150576" cy="338554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>
              <a:buClr>
                <a:schemeClr val="accent1"/>
              </a:buClr>
            </a:pPr>
            <a:r>
              <a:rPr lang="it-IT" sz="1600" dirty="0" err="1"/>
              <a:t>Drafting</a:t>
            </a:r>
            <a:r>
              <a:rPr lang="it-IT" sz="1600" dirty="0"/>
              <a:t> the </a:t>
            </a:r>
            <a:r>
              <a:rPr lang="it-IT" sz="1600" dirty="0" err="1"/>
              <a:t>programme</a:t>
            </a:r>
            <a:endParaRPr lang="it-IT" sz="1600" dirty="0"/>
          </a:p>
        </p:txBody>
      </p:sp>
      <p:sp>
        <p:nvSpPr>
          <p:cNvPr id="23" name="Right Brace 22">
            <a:extLst>
              <a:ext uri="{FF2B5EF4-FFF2-40B4-BE49-F238E27FC236}">
                <a16:creationId xmlns:a16="http://schemas.microsoft.com/office/drawing/2014/main" id="{9EFDC352-C205-4E35-BBD5-EFFCA4B70CB2}"/>
              </a:ext>
            </a:extLst>
          </p:cNvPr>
          <p:cNvSpPr/>
          <p:nvPr/>
        </p:nvSpPr>
        <p:spPr>
          <a:xfrm>
            <a:off x="2951017" y="2613818"/>
            <a:ext cx="64236" cy="1358760"/>
          </a:xfrm>
          <a:prstGeom prst="rightBrac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sz="18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A25A08D-11AC-468A-8E7F-481C9F38084A}"/>
              </a:ext>
            </a:extLst>
          </p:cNvPr>
          <p:cNvSpPr/>
          <p:nvPr/>
        </p:nvSpPr>
        <p:spPr>
          <a:xfrm flipH="1">
            <a:off x="3906977" y="3123921"/>
            <a:ext cx="4150576" cy="338554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>
              <a:buClr>
                <a:schemeClr val="accent1"/>
              </a:buClr>
            </a:pPr>
            <a:r>
              <a:rPr lang="it-IT" sz="1600" dirty="0" err="1"/>
              <a:t>Approval</a:t>
            </a:r>
            <a:r>
              <a:rPr lang="it-IT" sz="1600" dirty="0"/>
              <a:t> of the </a:t>
            </a:r>
            <a:r>
              <a:rPr lang="it-IT" sz="1600" dirty="0" err="1"/>
              <a:t>programme</a:t>
            </a:r>
            <a:endParaRPr lang="it-IT" sz="16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B048228-CD86-470A-9EC1-C3C8916314F8}"/>
              </a:ext>
            </a:extLst>
          </p:cNvPr>
          <p:cNvSpPr/>
          <p:nvPr/>
        </p:nvSpPr>
        <p:spPr>
          <a:xfrm flipH="1">
            <a:off x="3906977" y="3972578"/>
            <a:ext cx="4150576" cy="338554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>
              <a:buClr>
                <a:schemeClr val="accent1"/>
              </a:buClr>
            </a:pPr>
            <a:r>
              <a:rPr lang="it-IT" sz="1600" dirty="0" err="1"/>
              <a:t>Launch</a:t>
            </a:r>
            <a:r>
              <a:rPr lang="it-IT" sz="1600" dirty="0"/>
              <a:t> of the first call</a:t>
            </a:r>
          </a:p>
        </p:txBody>
      </p:sp>
      <p:sp>
        <p:nvSpPr>
          <p:cNvPr id="28" name="Freeform 47">
            <a:extLst>
              <a:ext uri="{FF2B5EF4-FFF2-40B4-BE49-F238E27FC236}">
                <a16:creationId xmlns:a16="http://schemas.microsoft.com/office/drawing/2014/main" id="{4E032B2F-A6E6-4997-93D8-248E436152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7935" y="1112939"/>
            <a:ext cx="262380" cy="229873"/>
          </a:xfrm>
          <a:custGeom>
            <a:avLst/>
            <a:gdLst>
              <a:gd name="T0" fmla="*/ 497 w 498"/>
              <a:gd name="T1" fmla="*/ 434 h 435"/>
              <a:gd name="T2" fmla="*/ 497 w 498"/>
              <a:gd name="T3" fmla="*/ 434 h 435"/>
              <a:gd name="T4" fmla="*/ 487 w 498"/>
              <a:gd name="T5" fmla="*/ 328 h 435"/>
              <a:gd name="T6" fmla="*/ 425 w 498"/>
              <a:gd name="T7" fmla="*/ 293 h 435"/>
              <a:gd name="T8" fmla="*/ 372 w 498"/>
              <a:gd name="T9" fmla="*/ 231 h 435"/>
              <a:gd name="T10" fmla="*/ 390 w 498"/>
              <a:gd name="T11" fmla="*/ 196 h 435"/>
              <a:gd name="T12" fmla="*/ 408 w 498"/>
              <a:gd name="T13" fmla="*/ 159 h 435"/>
              <a:gd name="T14" fmla="*/ 399 w 498"/>
              <a:gd name="T15" fmla="*/ 151 h 435"/>
              <a:gd name="T16" fmla="*/ 408 w 498"/>
              <a:gd name="T17" fmla="*/ 115 h 435"/>
              <a:gd name="T18" fmla="*/ 346 w 498"/>
              <a:gd name="T19" fmla="*/ 62 h 435"/>
              <a:gd name="T20" fmla="*/ 284 w 498"/>
              <a:gd name="T21" fmla="*/ 115 h 435"/>
              <a:gd name="T22" fmla="*/ 293 w 498"/>
              <a:gd name="T23" fmla="*/ 151 h 435"/>
              <a:gd name="T24" fmla="*/ 284 w 498"/>
              <a:gd name="T25" fmla="*/ 159 h 435"/>
              <a:gd name="T26" fmla="*/ 302 w 498"/>
              <a:gd name="T27" fmla="*/ 196 h 435"/>
              <a:gd name="T28" fmla="*/ 311 w 498"/>
              <a:gd name="T29" fmla="*/ 231 h 435"/>
              <a:gd name="T30" fmla="*/ 293 w 498"/>
              <a:gd name="T31" fmla="*/ 275 h 435"/>
              <a:gd name="T32" fmla="*/ 381 w 498"/>
              <a:gd name="T33" fmla="*/ 364 h 435"/>
              <a:gd name="T34" fmla="*/ 381 w 498"/>
              <a:gd name="T35" fmla="*/ 434 h 435"/>
              <a:gd name="T36" fmla="*/ 497 w 498"/>
              <a:gd name="T37" fmla="*/ 434 h 435"/>
              <a:gd name="T38" fmla="*/ 258 w 498"/>
              <a:gd name="T39" fmla="*/ 302 h 435"/>
              <a:gd name="T40" fmla="*/ 258 w 498"/>
              <a:gd name="T41" fmla="*/ 302 h 435"/>
              <a:gd name="T42" fmla="*/ 187 w 498"/>
              <a:gd name="T43" fmla="*/ 231 h 435"/>
              <a:gd name="T44" fmla="*/ 213 w 498"/>
              <a:gd name="T45" fmla="*/ 168 h 435"/>
              <a:gd name="T46" fmla="*/ 231 w 498"/>
              <a:gd name="T47" fmla="*/ 133 h 435"/>
              <a:gd name="T48" fmla="*/ 222 w 498"/>
              <a:gd name="T49" fmla="*/ 115 h 435"/>
              <a:gd name="T50" fmla="*/ 231 w 498"/>
              <a:gd name="T51" fmla="*/ 71 h 435"/>
              <a:gd name="T52" fmla="*/ 151 w 498"/>
              <a:gd name="T53" fmla="*/ 0 h 435"/>
              <a:gd name="T54" fmla="*/ 71 w 498"/>
              <a:gd name="T55" fmla="*/ 71 h 435"/>
              <a:gd name="T56" fmla="*/ 71 w 498"/>
              <a:gd name="T57" fmla="*/ 115 h 435"/>
              <a:gd name="T58" fmla="*/ 71 w 498"/>
              <a:gd name="T59" fmla="*/ 133 h 435"/>
              <a:gd name="T60" fmla="*/ 89 w 498"/>
              <a:gd name="T61" fmla="*/ 168 h 435"/>
              <a:gd name="T62" fmla="*/ 107 w 498"/>
              <a:gd name="T63" fmla="*/ 231 h 435"/>
              <a:gd name="T64" fmla="*/ 45 w 498"/>
              <a:gd name="T65" fmla="*/ 302 h 435"/>
              <a:gd name="T66" fmla="*/ 0 w 498"/>
              <a:gd name="T67" fmla="*/ 346 h 435"/>
              <a:gd name="T68" fmla="*/ 0 w 498"/>
              <a:gd name="T69" fmla="*/ 434 h 435"/>
              <a:gd name="T70" fmla="*/ 346 w 498"/>
              <a:gd name="T71" fmla="*/ 434 h 435"/>
              <a:gd name="T72" fmla="*/ 346 w 498"/>
              <a:gd name="T73" fmla="*/ 364 h 435"/>
              <a:gd name="T74" fmla="*/ 258 w 498"/>
              <a:gd name="T75" fmla="*/ 302 h 4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498" h="435">
                <a:moveTo>
                  <a:pt x="497" y="434"/>
                </a:moveTo>
                <a:lnTo>
                  <a:pt x="497" y="434"/>
                </a:lnTo>
                <a:cubicBezTo>
                  <a:pt x="497" y="434"/>
                  <a:pt x="497" y="337"/>
                  <a:pt x="487" y="328"/>
                </a:cubicBezTo>
                <a:cubicBezTo>
                  <a:pt x="479" y="319"/>
                  <a:pt x="462" y="302"/>
                  <a:pt x="425" y="293"/>
                </a:cubicBezTo>
                <a:cubicBezTo>
                  <a:pt x="390" y="275"/>
                  <a:pt x="372" y="257"/>
                  <a:pt x="372" y="231"/>
                </a:cubicBezTo>
                <a:cubicBezTo>
                  <a:pt x="372" y="213"/>
                  <a:pt x="390" y="222"/>
                  <a:pt x="390" y="196"/>
                </a:cubicBezTo>
                <a:cubicBezTo>
                  <a:pt x="390" y="178"/>
                  <a:pt x="408" y="196"/>
                  <a:pt x="408" y="159"/>
                </a:cubicBezTo>
                <a:cubicBezTo>
                  <a:pt x="408" y="151"/>
                  <a:pt x="399" y="151"/>
                  <a:pt x="399" y="151"/>
                </a:cubicBezTo>
                <a:cubicBezTo>
                  <a:pt x="399" y="151"/>
                  <a:pt x="408" y="133"/>
                  <a:pt x="408" y="115"/>
                </a:cubicBezTo>
                <a:cubicBezTo>
                  <a:pt x="408" y="98"/>
                  <a:pt x="399" y="62"/>
                  <a:pt x="346" y="62"/>
                </a:cubicBezTo>
                <a:cubicBezTo>
                  <a:pt x="293" y="62"/>
                  <a:pt x="284" y="98"/>
                  <a:pt x="284" y="115"/>
                </a:cubicBezTo>
                <a:cubicBezTo>
                  <a:pt x="284" y="133"/>
                  <a:pt x="293" y="151"/>
                  <a:pt x="293" y="151"/>
                </a:cubicBezTo>
                <a:cubicBezTo>
                  <a:pt x="293" y="151"/>
                  <a:pt x="284" y="151"/>
                  <a:pt x="284" y="159"/>
                </a:cubicBezTo>
                <a:cubicBezTo>
                  <a:pt x="284" y="196"/>
                  <a:pt x="293" y="178"/>
                  <a:pt x="302" y="196"/>
                </a:cubicBezTo>
                <a:cubicBezTo>
                  <a:pt x="302" y="222"/>
                  <a:pt x="311" y="213"/>
                  <a:pt x="311" y="231"/>
                </a:cubicBezTo>
                <a:cubicBezTo>
                  <a:pt x="311" y="249"/>
                  <a:pt x="311" y="266"/>
                  <a:pt x="293" y="275"/>
                </a:cubicBezTo>
                <a:cubicBezTo>
                  <a:pt x="372" y="319"/>
                  <a:pt x="381" y="319"/>
                  <a:pt x="381" y="364"/>
                </a:cubicBezTo>
                <a:cubicBezTo>
                  <a:pt x="381" y="434"/>
                  <a:pt x="381" y="434"/>
                  <a:pt x="381" y="434"/>
                </a:cubicBezTo>
                <a:lnTo>
                  <a:pt x="497" y="434"/>
                </a:lnTo>
                <a:close/>
                <a:moveTo>
                  <a:pt x="258" y="302"/>
                </a:moveTo>
                <a:lnTo>
                  <a:pt x="258" y="302"/>
                </a:lnTo>
                <a:cubicBezTo>
                  <a:pt x="204" y="284"/>
                  <a:pt x="187" y="266"/>
                  <a:pt x="187" y="231"/>
                </a:cubicBezTo>
                <a:cubicBezTo>
                  <a:pt x="187" y="204"/>
                  <a:pt x="204" y="213"/>
                  <a:pt x="213" y="168"/>
                </a:cubicBezTo>
                <a:cubicBezTo>
                  <a:pt x="213" y="159"/>
                  <a:pt x="231" y="168"/>
                  <a:pt x="231" y="133"/>
                </a:cubicBezTo>
                <a:cubicBezTo>
                  <a:pt x="231" y="115"/>
                  <a:pt x="222" y="115"/>
                  <a:pt x="222" y="115"/>
                </a:cubicBezTo>
                <a:cubicBezTo>
                  <a:pt x="222" y="115"/>
                  <a:pt x="222" y="89"/>
                  <a:pt x="231" y="71"/>
                </a:cubicBezTo>
                <a:cubicBezTo>
                  <a:pt x="231" y="53"/>
                  <a:pt x="213" y="0"/>
                  <a:pt x="151" y="0"/>
                </a:cubicBezTo>
                <a:cubicBezTo>
                  <a:pt x="80" y="0"/>
                  <a:pt x="71" y="53"/>
                  <a:pt x="71" y="71"/>
                </a:cubicBezTo>
                <a:cubicBezTo>
                  <a:pt x="71" y="89"/>
                  <a:pt x="71" y="115"/>
                  <a:pt x="71" y="115"/>
                </a:cubicBezTo>
                <a:cubicBezTo>
                  <a:pt x="71" y="115"/>
                  <a:pt x="71" y="115"/>
                  <a:pt x="71" y="133"/>
                </a:cubicBezTo>
                <a:cubicBezTo>
                  <a:pt x="71" y="168"/>
                  <a:pt x="80" y="159"/>
                  <a:pt x="89" y="168"/>
                </a:cubicBezTo>
                <a:cubicBezTo>
                  <a:pt x="89" y="213"/>
                  <a:pt x="107" y="204"/>
                  <a:pt x="107" y="231"/>
                </a:cubicBezTo>
                <a:cubicBezTo>
                  <a:pt x="107" y="266"/>
                  <a:pt x="89" y="284"/>
                  <a:pt x="45" y="302"/>
                </a:cubicBezTo>
                <a:cubicBezTo>
                  <a:pt x="27" y="310"/>
                  <a:pt x="0" y="319"/>
                  <a:pt x="0" y="346"/>
                </a:cubicBezTo>
                <a:cubicBezTo>
                  <a:pt x="0" y="434"/>
                  <a:pt x="0" y="434"/>
                  <a:pt x="0" y="434"/>
                </a:cubicBezTo>
                <a:cubicBezTo>
                  <a:pt x="346" y="434"/>
                  <a:pt x="346" y="434"/>
                  <a:pt x="346" y="434"/>
                </a:cubicBezTo>
                <a:cubicBezTo>
                  <a:pt x="346" y="434"/>
                  <a:pt x="346" y="381"/>
                  <a:pt x="346" y="364"/>
                </a:cubicBezTo>
                <a:cubicBezTo>
                  <a:pt x="346" y="346"/>
                  <a:pt x="302" y="328"/>
                  <a:pt x="258" y="30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>
              <a:latin typeface="Trebuchet MS" pitchFamily="34" charset="0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DF700C3B-AFE6-45EF-9071-C5EB7F12AD7C}"/>
              </a:ext>
            </a:extLst>
          </p:cNvPr>
          <p:cNvSpPr/>
          <p:nvPr/>
        </p:nvSpPr>
        <p:spPr>
          <a:xfrm>
            <a:off x="3296026" y="991687"/>
            <a:ext cx="466197" cy="466197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" name="AutoShape 42">
            <a:extLst>
              <a:ext uri="{FF2B5EF4-FFF2-40B4-BE49-F238E27FC236}">
                <a16:creationId xmlns:a16="http://schemas.microsoft.com/office/drawing/2014/main" id="{124CF86C-7404-4505-81EC-F12397E46527}"/>
              </a:ext>
            </a:extLst>
          </p:cNvPr>
          <p:cNvSpPr>
            <a:spLocks/>
          </p:cNvSpPr>
          <p:nvPr/>
        </p:nvSpPr>
        <p:spPr bwMode="auto">
          <a:xfrm>
            <a:off x="3397935" y="1897909"/>
            <a:ext cx="262380" cy="288694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8055" y="7482"/>
                </a:moveTo>
                <a:lnTo>
                  <a:pt x="5879" y="19672"/>
                </a:lnTo>
                <a:lnTo>
                  <a:pt x="0" y="21599"/>
                </a:lnTo>
                <a:lnTo>
                  <a:pt x="1929" y="15721"/>
                </a:lnTo>
                <a:lnTo>
                  <a:pt x="14117" y="3542"/>
                </a:lnTo>
                <a:lnTo>
                  <a:pt x="18055" y="7482"/>
                </a:lnTo>
                <a:close/>
                <a:moveTo>
                  <a:pt x="14484" y="6483"/>
                </a:moveTo>
                <a:cubicBezTo>
                  <a:pt x="14672" y="6295"/>
                  <a:pt x="14672" y="6092"/>
                  <a:pt x="14484" y="5878"/>
                </a:cubicBezTo>
                <a:cubicBezTo>
                  <a:pt x="14393" y="5784"/>
                  <a:pt x="14287" y="5737"/>
                  <a:pt x="14169" y="5737"/>
                </a:cubicBezTo>
                <a:cubicBezTo>
                  <a:pt x="14052" y="5737"/>
                  <a:pt x="13958" y="5784"/>
                  <a:pt x="13882" y="5878"/>
                </a:cubicBezTo>
                <a:lnTo>
                  <a:pt x="4179" y="15554"/>
                </a:lnTo>
                <a:cubicBezTo>
                  <a:pt x="4085" y="15648"/>
                  <a:pt x="4035" y="15751"/>
                  <a:pt x="4035" y="15868"/>
                </a:cubicBezTo>
                <a:cubicBezTo>
                  <a:pt x="4035" y="15986"/>
                  <a:pt x="4085" y="16092"/>
                  <a:pt x="4179" y="16186"/>
                </a:cubicBezTo>
                <a:cubicBezTo>
                  <a:pt x="4252" y="16262"/>
                  <a:pt x="4358" y="16297"/>
                  <a:pt x="4487" y="16297"/>
                </a:cubicBezTo>
                <a:cubicBezTo>
                  <a:pt x="4598" y="16297"/>
                  <a:pt x="4695" y="16262"/>
                  <a:pt x="4784" y="16186"/>
                </a:cubicBezTo>
                <a:lnTo>
                  <a:pt x="14484" y="6483"/>
                </a:lnTo>
                <a:close/>
                <a:moveTo>
                  <a:pt x="21106" y="2068"/>
                </a:moveTo>
                <a:cubicBezTo>
                  <a:pt x="21435" y="2394"/>
                  <a:pt x="21599" y="2790"/>
                  <a:pt x="21599" y="3254"/>
                </a:cubicBezTo>
                <a:cubicBezTo>
                  <a:pt x="21599" y="3721"/>
                  <a:pt x="21435" y="4109"/>
                  <a:pt x="21106" y="4429"/>
                </a:cubicBezTo>
                <a:lnTo>
                  <a:pt x="19435" y="6101"/>
                </a:lnTo>
                <a:lnTo>
                  <a:pt x="15497" y="2165"/>
                </a:lnTo>
                <a:lnTo>
                  <a:pt x="17171" y="490"/>
                </a:lnTo>
                <a:cubicBezTo>
                  <a:pt x="17494" y="164"/>
                  <a:pt x="17890" y="0"/>
                  <a:pt x="18348" y="0"/>
                </a:cubicBezTo>
                <a:cubicBezTo>
                  <a:pt x="18807" y="0"/>
                  <a:pt x="19203" y="164"/>
                  <a:pt x="19529" y="490"/>
                </a:cubicBezTo>
                <a:lnTo>
                  <a:pt x="20331" y="1266"/>
                </a:lnTo>
                <a:lnTo>
                  <a:pt x="21106" y="206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06D4BE6-D4B0-4667-B165-05F577C1B15C}"/>
              </a:ext>
            </a:extLst>
          </p:cNvPr>
          <p:cNvSpPr/>
          <p:nvPr/>
        </p:nvSpPr>
        <p:spPr>
          <a:xfrm>
            <a:off x="3296026" y="1809157"/>
            <a:ext cx="466197" cy="466197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2" name="AutoShape 123">
            <a:extLst>
              <a:ext uri="{FF2B5EF4-FFF2-40B4-BE49-F238E27FC236}">
                <a16:creationId xmlns:a16="http://schemas.microsoft.com/office/drawing/2014/main" id="{F24F7D61-BDDC-43BE-B949-87DEEED9D362}"/>
              </a:ext>
            </a:extLst>
          </p:cNvPr>
          <p:cNvSpPr>
            <a:spLocks/>
          </p:cNvSpPr>
          <p:nvPr/>
        </p:nvSpPr>
        <p:spPr bwMode="auto">
          <a:xfrm>
            <a:off x="3397935" y="3115912"/>
            <a:ext cx="262380" cy="28869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1599" y="6949"/>
                </a:moveTo>
                <a:cubicBezTo>
                  <a:pt x="21599" y="7542"/>
                  <a:pt x="21407" y="8153"/>
                  <a:pt x="21017" y="8781"/>
                </a:cubicBezTo>
                <a:cubicBezTo>
                  <a:pt x="20628" y="9416"/>
                  <a:pt x="20109" y="10015"/>
                  <a:pt x="19458" y="10585"/>
                </a:cubicBezTo>
                <a:cubicBezTo>
                  <a:pt x="18806" y="11152"/>
                  <a:pt x="18040" y="11651"/>
                  <a:pt x="17159" y="12083"/>
                </a:cubicBezTo>
                <a:cubicBezTo>
                  <a:pt x="16275" y="12512"/>
                  <a:pt x="15327" y="12820"/>
                  <a:pt x="14315" y="12996"/>
                </a:cubicBezTo>
                <a:cubicBezTo>
                  <a:pt x="13880" y="13090"/>
                  <a:pt x="13492" y="13284"/>
                  <a:pt x="13151" y="13578"/>
                </a:cubicBezTo>
                <a:cubicBezTo>
                  <a:pt x="12809" y="13872"/>
                  <a:pt x="12641" y="14204"/>
                  <a:pt x="12641" y="14571"/>
                </a:cubicBezTo>
                <a:cubicBezTo>
                  <a:pt x="12641" y="14900"/>
                  <a:pt x="12713" y="15140"/>
                  <a:pt x="12865" y="15293"/>
                </a:cubicBezTo>
                <a:cubicBezTo>
                  <a:pt x="13015" y="15449"/>
                  <a:pt x="13177" y="15596"/>
                  <a:pt x="13364" y="15728"/>
                </a:cubicBezTo>
                <a:cubicBezTo>
                  <a:pt x="13546" y="15866"/>
                  <a:pt x="13717" y="16010"/>
                  <a:pt x="13874" y="16169"/>
                </a:cubicBezTo>
                <a:cubicBezTo>
                  <a:pt x="14032" y="16330"/>
                  <a:pt x="14125" y="16574"/>
                  <a:pt x="14160" y="16903"/>
                </a:cubicBezTo>
                <a:cubicBezTo>
                  <a:pt x="14195" y="17117"/>
                  <a:pt x="14187" y="17340"/>
                  <a:pt x="14133" y="17564"/>
                </a:cubicBezTo>
                <a:cubicBezTo>
                  <a:pt x="14099" y="17696"/>
                  <a:pt x="14200" y="17805"/>
                  <a:pt x="14432" y="17893"/>
                </a:cubicBezTo>
                <a:cubicBezTo>
                  <a:pt x="14667" y="17981"/>
                  <a:pt x="14956" y="18069"/>
                  <a:pt x="15295" y="18154"/>
                </a:cubicBezTo>
                <a:cubicBezTo>
                  <a:pt x="15637" y="18236"/>
                  <a:pt x="15987" y="18342"/>
                  <a:pt x="16344" y="18468"/>
                </a:cubicBezTo>
                <a:cubicBezTo>
                  <a:pt x="16705" y="18595"/>
                  <a:pt x="16975" y="18756"/>
                  <a:pt x="17164" y="18953"/>
                </a:cubicBezTo>
                <a:cubicBezTo>
                  <a:pt x="17266" y="19050"/>
                  <a:pt x="17351" y="19232"/>
                  <a:pt x="17415" y="19511"/>
                </a:cubicBezTo>
                <a:cubicBezTo>
                  <a:pt x="17477" y="19790"/>
                  <a:pt x="17519" y="20090"/>
                  <a:pt x="17535" y="20416"/>
                </a:cubicBezTo>
                <a:cubicBezTo>
                  <a:pt x="17554" y="20727"/>
                  <a:pt x="17527" y="21000"/>
                  <a:pt x="17463" y="21241"/>
                </a:cubicBezTo>
                <a:cubicBezTo>
                  <a:pt x="17394" y="21479"/>
                  <a:pt x="17268" y="21599"/>
                  <a:pt x="17089" y="21599"/>
                </a:cubicBezTo>
                <a:lnTo>
                  <a:pt x="4496" y="21599"/>
                </a:lnTo>
                <a:cubicBezTo>
                  <a:pt x="4328" y="21599"/>
                  <a:pt x="4205" y="21479"/>
                  <a:pt x="4130" y="21241"/>
                </a:cubicBezTo>
                <a:cubicBezTo>
                  <a:pt x="4061" y="21000"/>
                  <a:pt x="4032" y="20727"/>
                  <a:pt x="4048" y="20416"/>
                </a:cubicBezTo>
                <a:cubicBezTo>
                  <a:pt x="4066" y="20090"/>
                  <a:pt x="4109" y="19790"/>
                  <a:pt x="4170" y="19511"/>
                </a:cubicBezTo>
                <a:cubicBezTo>
                  <a:pt x="4235" y="19232"/>
                  <a:pt x="4317" y="19050"/>
                  <a:pt x="4421" y="18953"/>
                </a:cubicBezTo>
                <a:cubicBezTo>
                  <a:pt x="4616" y="18768"/>
                  <a:pt x="4889" y="18606"/>
                  <a:pt x="5239" y="18474"/>
                </a:cubicBezTo>
                <a:cubicBezTo>
                  <a:pt x="5588" y="18345"/>
                  <a:pt x="5933" y="18236"/>
                  <a:pt x="6269" y="18154"/>
                </a:cubicBezTo>
                <a:cubicBezTo>
                  <a:pt x="6606" y="18069"/>
                  <a:pt x="6897" y="17984"/>
                  <a:pt x="7145" y="17901"/>
                </a:cubicBezTo>
                <a:cubicBezTo>
                  <a:pt x="7394" y="17816"/>
                  <a:pt x="7498" y="17705"/>
                  <a:pt x="7463" y="17564"/>
                </a:cubicBezTo>
                <a:cubicBezTo>
                  <a:pt x="7428" y="17432"/>
                  <a:pt x="7412" y="17311"/>
                  <a:pt x="7412" y="17205"/>
                </a:cubicBezTo>
                <a:lnTo>
                  <a:pt x="7412" y="16903"/>
                </a:lnTo>
                <a:cubicBezTo>
                  <a:pt x="7428" y="16574"/>
                  <a:pt x="7519" y="16330"/>
                  <a:pt x="7687" y="16169"/>
                </a:cubicBezTo>
                <a:cubicBezTo>
                  <a:pt x="7853" y="16010"/>
                  <a:pt x="8034" y="15866"/>
                  <a:pt x="8224" y="15728"/>
                </a:cubicBezTo>
                <a:cubicBezTo>
                  <a:pt x="8416" y="15593"/>
                  <a:pt x="8584" y="15446"/>
                  <a:pt x="8729" y="15293"/>
                </a:cubicBezTo>
                <a:cubicBezTo>
                  <a:pt x="8873" y="15140"/>
                  <a:pt x="8945" y="14900"/>
                  <a:pt x="8945" y="14571"/>
                </a:cubicBezTo>
                <a:cubicBezTo>
                  <a:pt x="8945" y="14204"/>
                  <a:pt x="8777" y="13875"/>
                  <a:pt x="8440" y="13578"/>
                </a:cubicBezTo>
                <a:cubicBezTo>
                  <a:pt x="8104" y="13281"/>
                  <a:pt x="7706" y="13090"/>
                  <a:pt x="7247" y="12996"/>
                </a:cubicBezTo>
                <a:cubicBezTo>
                  <a:pt x="6251" y="12811"/>
                  <a:pt x="5311" y="12497"/>
                  <a:pt x="4435" y="12062"/>
                </a:cubicBezTo>
                <a:cubicBezTo>
                  <a:pt x="3554" y="11628"/>
                  <a:pt x="2790" y="11128"/>
                  <a:pt x="2133" y="10570"/>
                </a:cubicBezTo>
                <a:cubicBezTo>
                  <a:pt x="1479" y="10012"/>
                  <a:pt x="958" y="9416"/>
                  <a:pt x="574" y="8781"/>
                </a:cubicBezTo>
                <a:cubicBezTo>
                  <a:pt x="189" y="8153"/>
                  <a:pt x="0" y="7542"/>
                  <a:pt x="0" y="6949"/>
                </a:cubicBezTo>
                <a:lnTo>
                  <a:pt x="0" y="4320"/>
                </a:lnTo>
                <a:cubicBezTo>
                  <a:pt x="0" y="4009"/>
                  <a:pt x="93" y="3756"/>
                  <a:pt x="285" y="3553"/>
                </a:cubicBezTo>
                <a:cubicBezTo>
                  <a:pt x="475" y="3354"/>
                  <a:pt x="712" y="3254"/>
                  <a:pt x="998" y="3254"/>
                </a:cubicBezTo>
                <a:lnTo>
                  <a:pt x="5124" y="3254"/>
                </a:lnTo>
                <a:cubicBezTo>
                  <a:pt x="5108" y="3139"/>
                  <a:pt x="5097" y="3025"/>
                  <a:pt x="5097" y="2901"/>
                </a:cubicBezTo>
                <a:lnTo>
                  <a:pt x="5097" y="2564"/>
                </a:lnTo>
                <a:lnTo>
                  <a:pt x="5097" y="2505"/>
                </a:lnTo>
                <a:cubicBezTo>
                  <a:pt x="5097" y="2005"/>
                  <a:pt x="5118" y="1594"/>
                  <a:pt x="5156" y="1265"/>
                </a:cubicBezTo>
                <a:cubicBezTo>
                  <a:pt x="5193" y="939"/>
                  <a:pt x="5260" y="684"/>
                  <a:pt x="5353" y="499"/>
                </a:cubicBezTo>
                <a:cubicBezTo>
                  <a:pt x="5444" y="320"/>
                  <a:pt x="5580" y="187"/>
                  <a:pt x="5754" y="111"/>
                </a:cubicBezTo>
                <a:cubicBezTo>
                  <a:pt x="5928" y="38"/>
                  <a:pt x="6165" y="0"/>
                  <a:pt x="6464" y="0"/>
                </a:cubicBezTo>
                <a:lnTo>
                  <a:pt x="15132" y="0"/>
                </a:lnTo>
                <a:cubicBezTo>
                  <a:pt x="15410" y="0"/>
                  <a:pt x="15645" y="38"/>
                  <a:pt x="15829" y="111"/>
                </a:cubicBezTo>
                <a:cubicBezTo>
                  <a:pt x="16011" y="187"/>
                  <a:pt x="16149" y="320"/>
                  <a:pt x="16243" y="499"/>
                </a:cubicBezTo>
                <a:cubicBezTo>
                  <a:pt x="16336" y="684"/>
                  <a:pt x="16403" y="939"/>
                  <a:pt x="16435" y="1265"/>
                </a:cubicBezTo>
                <a:cubicBezTo>
                  <a:pt x="16470" y="1594"/>
                  <a:pt x="16486" y="2006"/>
                  <a:pt x="16486" y="2505"/>
                </a:cubicBezTo>
                <a:lnTo>
                  <a:pt x="16486" y="2863"/>
                </a:lnTo>
                <a:cubicBezTo>
                  <a:pt x="16486" y="2989"/>
                  <a:pt x="16478" y="3119"/>
                  <a:pt x="16459" y="3251"/>
                </a:cubicBezTo>
                <a:lnTo>
                  <a:pt x="20603" y="3251"/>
                </a:lnTo>
                <a:cubicBezTo>
                  <a:pt x="20884" y="3251"/>
                  <a:pt x="21119" y="3351"/>
                  <a:pt x="21314" y="3550"/>
                </a:cubicBezTo>
                <a:cubicBezTo>
                  <a:pt x="21503" y="3753"/>
                  <a:pt x="21599" y="4006"/>
                  <a:pt x="21599" y="4317"/>
                </a:cubicBezTo>
                <a:lnTo>
                  <a:pt x="21599" y="6949"/>
                </a:lnTo>
                <a:close/>
                <a:moveTo>
                  <a:pt x="6283" y="10550"/>
                </a:moveTo>
                <a:cubicBezTo>
                  <a:pt x="6072" y="9798"/>
                  <a:pt x="5882" y="8978"/>
                  <a:pt x="5714" y="8082"/>
                </a:cubicBezTo>
                <a:cubicBezTo>
                  <a:pt x="5548" y="7189"/>
                  <a:pt x="5407" y="6299"/>
                  <a:pt x="5287" y="5415"/>
                </a:cubicBezTo>
                <a:lnTo>
                  <a:pt x="1962" y="5415"/>
                </a:lnTo>
                <a:lnTo>
                  <a:pt x="1962" y="6949"/>
                </a:lnTo>
                <a:cubicBezTo>
                  <a:pt x="1962" y="7137"/>
                  <a:pt x="2064" y="7389"/>
                  <a:pt x="2264" y="7709"/>
                </a:cubicBezTo>
                <a:cubicBezTo>
                  <a:pt x="2462" y="8029"/>
                  <a:pt x="2753" y="8358"/>
                  <a:pt x="3126" y="8699"/>
                </a:cubicBezTo>
                <a:cubicBezTo>
                  <a:pt x="3500" y="9040"/>
                  <a:pt x="3954" y="9381"/>
                  <a:pt x="4488" y="9707"/>
                </a:cubicBezTo>
                <a:cubicBezTo>
                  <a:pt x="5022" y="10033"/>
                  <a:pt x="5618" y="10315"/>
                  <a:pt x="6283" y="10550"/>
                </a:cubicBezTo>
                <a:moveTo>
                  <a:pt x="19629" y="5415"/>
                </a:moveTo>
                <a:lnTo>
                  <a:pt x="16280" y="5415"/>
                </a:lnTo>
                <a:cubicBezTo>
                  <a:pt x="16179" y="6299"/>
                  <a:pt x="16043" y="7189"/>
                  <a:pt x="15877" y="8082"/>
                </a:cubicBezTo>
                <a:cubicBezTo>
                  <a:pt x="15712" y="8978"/>
                  <a:pt x="15522" y="9798"/>
                  <a:pt x="15308" y="10550"/>
                </a:cubicBezTo>
                <a:cubicBezTo>
                  <a:pt x="15973" y="10315"/>
                  <a:pt x="16574" y="10033"/>
                  <a:pt x="17105" y="9707"/>
                </a:cubicBezTo>
                <a:cubicBezTo>
                  <a:pt x="17637" y="9381"/>
                  <a:pt x="18091" y="9040"/>
                  <a:pt x="18467" y="8699"/>
                </a:cubicBezTo>
                <a:cubicBezTo>
                  <a:pt x="18844" y="8358"/>
                  <a:pt x="19130" y="8029"/>
                  <a:pt x="19330" y="7709"/>
                </a:cubicBezTo>
                <a:cubicBezTo>
                  <a:pt x="19530" y="7389"/>
                  <a:pt x="19629" y="7137"/>
                  <a:pt x="19629" y="6949"/>
                </a:cubicBezTo>
                <a:lnTo>
                  <a:pt x="19629" y="541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A587F29-59C6-4C8F-940D-B3B64BDC83C2}"/>
              </a:ext>
            </a:extLst>
          </p:cNvPr>
          <p:cNvSpPr/>
          <p:nvPr/>
        </p:nvSpPr>
        <p:spPr>
          <a:xfrm>
            <a:off x="3296026" y="3027159"/>
            <a:ext cx="466197" cy="466197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4" name="AutoShape 19">
            <a:extLst>
              <a:ext uri="{FF2B5EF4-FFF2-40B4-BE49-F238E27FC236}">
                <a16:creationId xmlns:a16="http://schemas.microsoft.com/office/drawing/2014/main" id="{F465DF4E-6DDD-4671-8677-33158FB9EA4D}"/>
              </a:ext>
            </a:extLst>
          </p:cNvPr>
          <p:cNvSpPr>
            <a:spLocks/>
          </p:cNvSpPr>
          <p:nvPr/>
        </p:nvSpPr>
        <p:spPr bwMode="auto">
          <a:xfrm>
            <a:off x="3397935" y="4015094"/>
            <a:ext cx="262380" cy="262448"/>
          </a:xfrm>
          <a:custGeom>
            <a:avLst/>
            <a:gdLst>
              <a:gd name="T0" fmla="*/ 10800 w 21600"/>
              <a:gd name="T1" fmla="*/ 10789 h 21579"/>
              <a:gd name="T2" fmla="*/ 10800 w 21600"/>
              <a:gd name="T3" fmla="*/ 10789 h 21579"/>
              <a:gd name="T4" fmla="*/ 10800 w 21600"/>
              <a:gd name="T5" fmla="*/ 10789 h 21579"/>
              <a:gd name="T6" fmla="*/ 10800 w 21600"/>
              <a:gd name="T7" fmla="*/ 10789 h 215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579">
                <a:moveTo>
                  <a:pt x="21599" y="9391"/>
                </a:moveTo>
                <a:cubicBezTo>
                  <a:pt x="21599" y="9887"/>
                  <a:pt x="21472" y="10321"/>
                  <a:pt x="21218" y="10697"/>
                </a:cubicBezTo>
                <a:cubicBezTo>
                  <a:pt x="20963" y="11072"/>
                  <a:pt x="20647" y="11313"/>
                  <a:pt x="20263" y="11427"/>
                </a:cubicBezTo>
                <a:lnTo>
                  <a:pt x="20263" y="16610"/>
                </a:lnTo>
                <a:cubicBezTo>
                  <a:pt x="20263" y="17200"/>
                  <a:pt x="20087" y="17708"/>
                  <a:pt x="19729" y="18128"/>
                </a:cubicBezTo>
                <a:cubicBezTo>
                  <a:pt x="19374" y="18550"/>
                  <a:pt x="18951" y="18758"/>
                  <a:pt x="18459" y="18758"/>
                </a:cubicBezTo>
                <a:cubicBezTo>
                  <a:pt x="17927" y="18122"/>
                  <a:pt x="17286" y="17505"/>
                  <a:pt x="16537" y="16904"/>
                </a:cubicBezTo>
                <a:cubicBezTo>
                  <a:pt x="15785" y="16305"/>
                  <a:pt x="14980" y="15756"/>
                  <a:pt x="14116" y="15254"/>
                </a:cubicBezTo>
                <a:cubicBezTo>
                  <a:pt x="13254" y="14755"/>
                  <a:pt x="12363" y="14324"/>
                  <a:pt x="11449" y="13969"/>
                </a:cubicBezTo>
                <a:cubicBezTo>
                  <a:pt x="10536" y="13614"/>
                  <a:pt x="9648" y="13379"/>
                  <a:pt x="8788" y="13267"/>
                </a:cubicBezTo>
                <a:cubicBezTo>
                  <a:pt x="8453" y="13379"/>
                  <a:pt x="8179" y="13564"/>
                  <a:pt x="7968" y="13828"/>
                </a:cubicBezTo>
                <a:cubicBezTo>
                  <a:pt x="7758" y="14092"/>
                  <a:pt x="7613" y="14386"/>
                  <a:pt x="7535" y="14706"/>
                </a:cubicBezTo>
                <a:cubicBezTo>
                  <a:pt x="7457" y="15028"/>
                  <a:pt x="7449" y="15360"/>
                  <a:pt x="7510" y="15698"/>
                </a:cubicBezTo>
                <a:cubicBezTo>
                  <a:pt x="7574" y="16035"/>
                  <a:pt x="7719" y="16340"/>
                  <a:pt x="7946" y="16610"/>
                </a:cubicBezTo>
                <a:cubicBezTo>
                  <a:pt x="7750" y="16992"/>
                  <a:pt x="7660" y="17347"/>
                  <a:pt x="7677" y="17673"/>
                </a:cubicBezTo>
                <a:cubicBezTo>
                  <a:pt x="7692" y="17993"/>
                  <a:pt x="7772" y="18307"/>
                  <a:pt x="7917" y="18606"/>
                </a:cubicBezTo>
                <a:cubicBezTo>
                  <a:pt x="8059" y="18908"/>
                  <a:pt x="8255" y="19193"/>
                  <a:pt x="8497" y="19469"/>
                </a:cubicBezTo>
                <a:cubicBezTo>
                  <a:pt x="8737" y="19745"/>
                  <a:pt x="8996" y="20021"/>
                  <a:pt x="9271" y="20291"/>
                </a:cubicBezTo>
                <a:cubicBezTo>
                  <a:pt x="9114" y="20696"/>
                  <a:pt x="8842" y="21001"/>
                  <a:pt x="8455" y="21212"/>
                </a:cubicBezTo>
                <a:cubicBezTo>
                  <a:pt x="8069" y="21423"/>
                  <a:pt x="7655" y="21541"/>
                  <a:pt x="7212" y="21570"/>
                </a:cubicBezTo>
                <a:cubicBezTo>
                  <a:pt x="6771" y="21599"/>
                  <a:pt x="6340" y="21550"/>
                  <a:pt x="5917" y="21423"/>
                </a:cubicBezTo>
                <a:cubicBezTo>
                  <a:pt x="5496" y="21294"/>
                  <a:pt x="5163" y="21092"/>
                  <a:pt x="4923" y="20810"/>
                </a:cubicBezTo>
                <a:cubicBezTo>
                  <a:pt x="4781" y="20241"/>
                  <a:pt x="4624" y="19657"/>
                  <a:pt x="4453" y="19055"/>
                </a:cubicBezTo>
                <a:cubicBezTo>
                  <a:pt x="4281" y="18453"/>
                  <a:pt x="4139" y="17843"/>
                  <a:pt x="4032" y="17224"/>
                </a:cubicBezTo>
                <a:cubicBezTo>
                  <a:pt x="3921" y="16599"/>
                  <a:pt x="3868" y="15953"/>
                  <a:pt x="3868" y="15281"/>
                </a:cubicBezTo>
                <a:cubicBezTo>
                  <a:pt x="3868" y="14615"/>
                  <a:pt x="3961" y="13905"/>
                  <a:pt x="4149" y="13153"/>
                </a:cubicBezTo>
                <a:lnTo>
                  <a:pt x="1804" y="13153"/>
                </a:lnTo>
                <a:cubicBezTo>
                  <a:pt x="1312" y="13153"/>
                  <a:pt x="888" y="12945"/>
                  <a:pt x="533" y="12522"/>
                </a:cubicBezTo>
                <a:cubicBezTo>
                  <a:pt x="176" y="12100"/>
                  <a:pt x="0" y="11592"/>
                  <a:pt x="0" y="10990"/>
                </a:cubicBezTo>
                <a:lnTo>
                  <a:pt x="0" y="7774"/>
                </a:lnTo>
                <a:cubicBezTo>
                  <a:pt x="0" y="7184"/>
                  <a:pt x="176" y="6676"/>
                  <a:pt x="526" y="6245"/>
                </a:cubicBezTo>
                <a:cubicBezTo>
                  <a:pt x="878" y="5819"/>
                  <a:pt x="1304" y="5605"/>
                  <a:pt x="1804" y="5605"/>
                </a:cubicBezTo>
                <a:lnTo>
                  <a:pt x="7652" y="5605"/>
                </a:lnTo>
                <a:cubicBezTo>
                  <a:pt x="8551" y="5605"/>
                  <a:pt x="9508" y="5449"/>
                  <a:pt x="10524" y="5135"/>
                </a:cubicBezTo>
                <a:cubicBezTo>
                  <a:pt x="11540" y="4821"/>
                  <a:pt x="12536" y="4399"/>
                  <a:pt x="13511" y="3873"/>
                </a:cubicBezTo>
                <a:cubicBezTo>
                  <a:pt x="14488" y="3342"/>
                  <a:pt x="15408" y="2744"/>
                  <a:pt x="16272" y="2071"/>
                </a:cubicBezTo>
                <a:cubicBezTo>
                  <a:pt x="17134" y="1405"/>
                  <a:pt x="17864" y="713"/>
                  <a:pt x="18459" y="0"/>
                </a:cubicBezTo>
                <a:cubicBezTo>
                  <a:pt x="18951" y="0"/>
                  <a:pt x="19374" y="214"/>
                  <a:pt x="19729" y="633"/>
                </a:cubicBezTo>
                <a:cubicBezTo>
                  <a:pt x="20087" y="1056"/>
                  <a:pt x="20263" y="1567"/>
                  <a:pt x="20263" y="2165"/>
                </a:cubicBezTo>
                <a:lnTo>
                  <a:pt x="20263" y="7334"/>
                </a:lnTo>
                <a:cubicBezTo>
                  <a:pt x="20647" y="7445"/>
                  <a:pt x="20963" y="7692"/>
                  <a:pt x="21218" y="8070"/>
                </a:cubicBezTo>
                <a:cubicBezTo>
                  <a:pt x="21472" y="8454"/>
                  <a:pt x="21599" y="8895"/>
                  <a:pt x="21599" y="9391"/>
                </a:cubicBezTo>
                <a:moveTo>
                  <a:pt x="18459" y="2855"/>
                </a:moveTo>
                <a:cubicBezTo>
                  <a:pt x="17864" y="3407"/>
                  <a:pt x="17215" y="3941"/>
                  <a:pt x="16512" y="4451"/>
                </a:cubicBezTo>
                <a:cubicBezTo>
                  <a:pt x="15810" y="4962"/>
                  <a:pt x="15065" y="5423"/>
                  <a:pt x="14280" y="5834"/>
                </a:cubicBezTo>
                <a:cubicBezTo>
                  <a:pt x="13494" y="6245"/>
                  <a:pt x="12693" y="6609"/>
                  <a:pt x="11878" y="6923"/>
                </a:cubicBezTo>
                <a:cubicBezTo>
                  <a:pt x="11060" y="7237"/>
                  <a:pt x="10255" y="7462"/>
                  <a:pt x="9457" y="7603"/>
                </a:cubicBezTo>
                <a:lnTo>
                  <a:pt x="9457" y="11172"/>
                </a:lnTo>
                <a:cubicBezTo>
                  <a:pt x="10255" y="11325"/>
                  <a:pt x="11060" y="11554"/>
                  <a:pt x="11878" y="11862"/>
                </a:cubicBezTo>
                <a:cubicBezTo>
                  <a:pt x="12693" y="12170"/>
                  <a:pt x="13494" y="12537"/>
                  <a:pt x="14280" y="12956"/>
                </a:cubicBezTo>
                <a:cubicBezTo>
                  <a:pt x="15065" y="13379"/>
                  <a:pt x="15812" y="13843"/>
                  <a:pt x="16524" y="14347"/>
                </a:cubicBezTo>
                <a:cubicBezTo>
                  <a:pt x="17234" y="14855"/>
                  <a:pt x="17881" y="15380"/>
                  <a:pt x="18459" y="15920"/>
                </a:cubicBezTo>
                <a:lnTo>
                  <a:pt x="18459" y="285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FF67B841-BB5D-4CA0-8536-F9E723D191F9}"/>
              </a:ext>
            </a:extLst>
          </p:cNvPr>
          <p:cNvSpPr/>
          <p:nvPr/>
        </p:nvSpPr>
        <p:spPr>
          <a:xfrm>
            <a:off x="3296026" y="3911032"/>
            <a:ext cx="466197" cy="466197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84503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3"/>
          <p:cNvSpPr txBox="1">
            <a:spLocks/>
          </p:cNvSpPr>
          <p:nvPr/>
        </p:nvSpPr>
        <p:spPr>
          <a:xfrm>
            <a:off x="-4762" y="738365"/>
            <a:ext cx="9059115" cy="4351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16000" algn="l" defTabSz="913878" rtl="0" eaLnBrk="1" latinLnBrk="0" hangingPunct="1">
              <a:spcBef>
                <a:spcPct val="0"/>
              </a:spcBef>
              <a:buNone/>
              <a:defRPr sz="2800" b="1" kern="1200" cap="all" normalizeH="0" baseline="0"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r>
              <a:rPr lang="de-AT" cap="none" dirty="0" err="1">
                <a:solidFill>
                  <a:srgbClr val="000000"/>
                </a:solidFill>
              </a:rPr>
              <a:t>Where</a:t>
            </a:r>
            <a:r>
              <a:rPr lang="de-AT" cap="none" dirty="0">
                <a:solidFill>
                  <a:srgbClr val="000000"/>
                </a:solidFill>
              </a:rPr>
              <a:t> </a:t>
            </a:r>
            <a:r>
              <a:rPr lang="de-AT" cap="none" dirty="0" err="1">
                <a:solidFill>
                  <a:srgbClr val="000000"/>
                </a:solidFill>
              </a:rPr>
              <a:t>to</a:t>
            </a:r>
            <a:r>
              <a:rPr lang="de-AT" cap="none" dirty="0">
                <a:solidFill>
                  <a:srgbClr val="000000"/>
                </a:solidFill>
              </a:rPr>
              <a:t> find </a:t>
            </a:r>
            <a:r>
              <a:rPr lang="de-AT" cap="none" dirty="0" err="1">
                <a:solidFill>
                  <a:srgbClr val="000000"/>
                </a:solidFill>
              </a:rPr>
              <a:t>information</a:t>
            </a:r>
            <a:endParaRPr lang="de-AT" cap="none" dirty="0">
              <a:solidFill>
                <a:srgbClr val="000000"/>
              </a:solidFill>
            </a:endParaRPr>
          </a:p>
        </p:txBody>
      </p:sp>
      <p:sp>
        <p:nvSpPr>
          <p:cNvPr id="11" name="Textplatzhalter 6"/>
          <p:cNvSpPr txBox="1">
            <a:spLocks/>
          </p:cNvSpPr>
          <p:nvPr/>
        </p:nvSpPr>
        <p:spPr>
          <a:xfrm>
            <a:off x="337458" y="777417"/>
            <a:ext cx="8579831" cy="22313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  <a:buSzPct val="100000"/>
            </a:pPr>
            <a:endParaRPr lang="en-GB" sz="1600" u="sng" dirty="0">
              <a:solidFill>
                <a:srgbClr val="0070C0"/>
              </a:solidFill>
              <a:sym typeface="Wingdings" panose="05000000000000000000" pitchFamily="2" charset="2"/>
            </a:endParaRPr>
          </a:p>
          <a:p>
            <a:pPr algn="ctr">
              <a:spcBef>
                <a:spcPts val="600"/>
              </a:spcBef>
              <a:buSzPct val="100000"/>
            </a:pPr>
            <a:r>
              <a:rPr lang="en-GB" sz="2400" b="1" u="sng" dirty="0">
                <a:solidFill>
                  <a:srgbClr val="0070C0"/>
                </a:solidFill>
                <a:sym typeface="Wingdings" panose="05000000000000000000" pitchFamily="2" charset="2"/>
              </a:rPr>
              <a:t>www.interreg-central.eu/CE21-27</a:t>
            </a:r>
            <a:endParaRPr lang="en-GB" sz="2400" b="1" dirty="0">
              <a:solidFill>
                <a:srgbClr val="000000"/>
              </a:solidFill>
              <a:sym typeface="Wingdings" panose="05000000000000000000" pitchFamily="2" charset="2"/>
            </a:endParaRPr>
          </a:p>
          <a:p>
            <a:pPr marL="342900" indent="-342900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endParaRPr lang="en-GB" sz="1600" dirty="0">
              <a:solidFill>
                <a:srgbClr val="000000"/>
              </a:solidFill>
              <a:sym typeface="Wingdings" panose="05000000000000000000" pitchFamily="2" charset="2"/>
            </a:endParaRPr>
          </a:p>
          <a:p>
            <a:pPr marL="342900" indent="-342900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endParaRPr lang="en-GB" sz="1600" dirty="0">
              <a:solidFill>
                <a:srgbClr val="000000"/>
              </a:solidFill>
              <a:sym typeface="Wingdings" panose="05000000000000000000" pitchFamily="2" charset="2"/>
            </a:endParaRPr>
          </a:p>
          <a:p>
            <a:pPr marL="342900" indent="-342900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rgbClr val="000000"/>
                </a:solidFill>
                <a:sym typeface="Wingdings" panose="05000000000000000000" pitchFamily="2" charset="2"/>
              </a:rPr>
              <a:t>General information, relevant documents and updates on the future </a:t>
            </a:r>
            <a:br>
              <a:rPr lang="en-GB" sz="1600" dirty="0">
                <a:solidFill>
                  <a:srgbClr val="000000"/>
                </a:solidFill>
                <a:sym typeface="Wingdings" panose="05000000000000000000" pitchFamily="2" charset="2"/>
              </a:rPr>
            </a:br>
            <a:r>
              <a:rPr lang="en-GB" sz="1600" dirty="0">
                <a:solidFill>
                  <a:srgbClr val="000000"/>
                </a:solidFill>
                <a:sym typeface="Wingdings" panose="05000000000000000000" pitchFamily="2" charset="2"/>
              </a:rPr>
              <a:t>Interreg CENTRAL EUROPE Programme 2021-2027 </a:t>
            </a:r>
          </a:p>
          <a:p>
            <a:pPr>
              <a:spcBef>
                <a:spcPts val="600"/>
              </a:spcBef>
              <a:buSzPct val="100000"/>
            </a:pPr>
            <a:endParaRPr lang="en-GB" sz="1600" dirty="0">
              <a:solidFill>
                <a:srgbClr val="000000"/>
              </a:solidFill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525722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entralEurope_iService">
  <a:themeElements>
    <a:clrScheme name="Central Europe">
      <a:dk1>
        <a:srgbClr val="4D4D4E"/>
      </a:dk1>
      <a:lt1>
        <a:sysClr val="window" lastClr="FFFFFF"/>
      </a:lt1>
      <a:dk2>
        <a:srgbClr val="7B7B7B"/>
      </a:dk2>
      <a:lt2>
        <a:srgbClr val="A6A6A6"/>
      </a:lt2>
      <a:accent1>
        <a:srgbClr val="7E93A5"/>
      </a:accent1>
      <a:accent2>
        <a:srgbClr val="7D8B8A"/>
      </a:accent2>
      <a:accent3>
        <a:srgbClr val="8A8A8A"/>
      </a:accent3>
      <a:accent4>
        <a:srgbClr val="90ABAB"/>
      </a:accent4>
      <a:accent5>
        <a:srgbClr val="C8D3D8"/>
      </a:accent5>
      <a:accent6>
        <a:srgbClr val="4D4933"/>
      </a:accent6>
      <a:hlink>
        <a:srgbClr val="7E93A5"/>
      </a:hlink>
      <a:folHlink>
        <a:srgbClr val="7E93A5"/>
      </a:folHlink>
    </a:clrScheme>
    <a:fontScheme name="Central Europe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76794" tIns="38397" rIns="76794" bIns="38397" rtlCol="0">
        <a:spAutoFit/>
      </a:bodyPr>
      <a:lstStyle>
        <a:defPPr>
          <a:defRPr sz="2200" b="1" dirty="0" smtClean="0">
            <a:solidFill>
              <a:schemeClr val="accent1"/>
            </a:solidFill>
            <a:latin typeface="Trebuchet MS" pitchFamily="34" charset="0"/>
            <a:cs typeface="Raleway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centralEurope</Template>
  <TotalTime>235</TotalTime>
  <Words>279</Words>
  <Application>Microsoft Office PowerPoint</Application>
  <PresentationFormat>Diaprojekcija na zaslonu (16:9)</PresentationFormat>
  <Paragraphs>69</Paragraphs>
  <Slides>6</Slides>
  <Notes>6</Notes>
  <HiddenSlides>0</HiddenSlides>
  <MMClips>0</MMClips>
  <ScaleCrop>false</ScaleCrop>
  <HeadingPairs>
    <vt:vector size="6" baseType="variant">
      <vt:variant>
        <vt:lpstr>Uporabljene pisave</vt:lpstr>
      </vt:variant>
      <vt:variant>
        <vt:i4>8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6</vt:i4>
      </vt:variant>
    </vt:vector>
  </HeadingPairs>
  <TitlesOfParts>
    <vt:vector size="15" baseType="lpstr">
      <vt:lpstr>Arial</vt:lpstr>
      <vt:lpstr>Gill Sans</vt:lpstr>
      <vt:lpstr>Lato Light</vt:lpstr>
      <vt:lpstr>Raleway</vt:lpstr>
      <vt:lpstr>Raleway Light</vt:lpstr>
      <vt:lpstr>Trebuchet MS</vt:lpstr>
      <vt:lpstr>Wingdings</vt:lpstr>
      <vt:lpstr>Wingdings 2</vt:lpstr>
      <vt:lpstr>CentralEurope_iService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Phunk</dc:creator>
  <cp:lastModifiedBy>Nadja Kobe Tomažič</cp:lastModifiedBy>
  <cp:revision>2504</cp:revision>
  <cp:lastPrinted>2019-06-25T14:08:10Z</cp:lastPrinted>
  <dcterms:created xsi:type="dcterms:W3CDTF">2014-11-12T21:47:38Z</dcterms:created>
  <dcterms:modified xsi:type="dcterms:W3CDTF">2020-07-01T12:10:07Z</dcterms:modified>
</cp:coreProperties>
</file>